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11.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76" r:id="rId9"/>
    <p:sldId id="277" r:id="rId10"/>
    <p:sldId id="278" r:id="rId11"/>
    <p:sldId id="279" r:id="rId12"/>
    <p:sldId id="280" r:id="rId13"/>
    <p:sldId id="281" r:id="rId14"/>
    <p:sldId id="282" r:id="rId15"/>
    <p:sldId id="283" r:id="rId16"/>
    <p:sldId id="286" r:id="rId17"/>
    <p:sldId id="288" r:id="rId18"/>
    <p:sldId id="28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CFCCCE-7192-4E5E-B251-9B3024F50313}" type="doc">
      <dgm:prSet loTypeId="urn:microsoft.com/office/officeart/2005/8/layout/radial4#1" loCatId="relationship" qsTypeId="urn:microsoft.com/office/officeart/2005/8/quickstyle/3d2#2" qsCatId="3D" csTypeId="urn:microsoft.com/office/officeart/2005/8/colors/accent0_2" csCatId="mainScheme" phldr="1"/>
      <dgm:spPr/>
      <dgm:t>
        <a:bodyPr/>
        <a:lstStyle/>
        <a:p>
          <a:endParaRPr lang="ru-RU"/>
        </a:p>
      </dgm:t>
    </dgm:pt>
    <dgm:pt modelId="{239B53B2-5A1A-4421-A532-380CABAA1DDA}">
      <dgm:prSet phldrT="[Текст]"/>
      <dgm:spPr/>
      <dgm:t>
        <a:bodyPr/>
        <a:lstStyle/>
        <a:p>
          <a:r>
            <a:rPr lang="ru-RU" b="1" dirty="0" err="1">
              <a:latin typeface="Times New Roman" pitchFamily="18" charset="0"/>
              <a:cs typeface="Times New Roman" pitchFamily="18" charset="0"/>
            </a:rPr>
            <a:t>Реалистік</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қақтығыстар</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қанағаттандырмаудан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пікірі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әділетсіз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артықшылықтарды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бөлуден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туындайды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a:t>
          </a:r>
        </a:p>
      </dgm:t>
    </dgm:pt>
    <dgm:pt modelId="{BC1B7C23-54FC-4E31-BAB6-25D0B09C7558}" type="parTrans" cxnId="{99B9BF73-8EB8-487D-9C19-4656356C366F}">
      <dgm:prSet/>
      <dgm:spPr/>
      <dgm:t>
        <a:bodyPr/>
        <a:lstStyle/>
        <a:p>
          <a:endParaRPr lang="ru-RU"/>
        </a:p>
      </dgm:t>
    </dgm:pt>
    <dgm:pt modelId="{FDA4B710-4A8D-46BD-BB36-F1DE6A2A8DE0}" type="sibTrans" cxnId="{99B9BF73-8EB8-487D-9C19-4656356C366F}">
      <dgm:prSet/>
      <dgm:spPr/>
      <dgm:t>
        <a:bodyPr/>
        <a:lstStyle/>
        <a:p>
          <a:endParaRPr lang="ru-RU"/>
        </a:p>
      </dgm:t>
    </dgm:pt>
    <dgm:pt modelId="{CEAFF29A-C6A0-4BA5-8EC9-6840C053E63F}">
      <dgm:prSet phldrT="[Текст]"/>
      <dgm:spPr/>
      <dgm:t>
        <a:bodyPr/>
        <a:lstStyle/>
        <a:p>
          <a:r>
            <a:rPr lang="ru-RU" b="1" dirty="0" err="1">
              <a:latin typeface="Times New Roman" pitchFamily="18" charset="0"/>
              <a:cs typeface="Times New Roman" pitchFamily="18" charset="0"/>
            </a:rPr>
            <a:t>Шынайы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емес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қақтығыстар </a:t>
          </a:r>
          <a:r>
            <a:rPr lang="ru-RU" dirty="0" err="1">
              <a:latin typeface="Times New Roman" pitchFamily="18" charset="0"/>
              <a:cs typeface="Times New Roman" pitchFamily="18" charset="0"/>
            </a:rPr>
            <a:t>өздерінің мақсаты 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 жағымсыз эмоциялардың, реніштің, дұшпандықтың ашық көрінісі 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 мұнда өткір конфликттік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 әрекеттесу 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алдына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айналады</a:t>
          </a:r>
          <a:r>
            <a:rPr lang="ru-RU" dirty="0">
              <a:latin typeface="Times New Roman" pitchFamily="18" charset="0"/>
              <a:cs typeface="Times New Roman" pitchFamily="18" charset="0"/>
            </a:rPr>
            <a:t>.</a:t>
          </a:r>
        </a:p>
      </dgm:t>
    </dgm:pt>
    <dgm:pt modelId="{32BD015E-C929-4E91-8E39-3EB1423EA8EC}" type="parTrans" cxnId="{3BA9A7E4-7EE4-434D-917B-6E4B09D41C65}">
      <dgm:prSet/>
      <dgm:spPr/>
      <dgm:t>
        <a:bodyPr/>
        <a:lstStyle/>
        <a:p>
          <a:endParaRPr lang="ru-RU"/>
        </a:p>
      </dgm:t>
    </dgm:pt>
    <dgm:pt modelId="{2692BC9A-1462-46AB-9655-F8697C3EC7CD}" type="sibTrans" cxnId="{3BA9A7E4-7EE4-434D-917B-6E4B09D41C65}">
      <dgm:prSet/>
      <dgm:spPr/>
      <dgm:t>
        <a:bodyPr/>
        <a:lstStyle/>
        <a:p>
          <a:endParaRPr lang="ru-RU"/>
        </a:p>
      </dgm:t>
    </dgm:pt>
    <dgm:pt modelId="{870A69FA-57D6-4B4D-87D4-FAD9EC61FD8E}">
      <dgm:prSet phldrT="[Текст]" custT="1"/>
      <dgm:spPr/>
      <dgm:t>
        <a:bodyPr/>
        <a:lstStyle/>
        <a:p>
          <a:endParaRPr lang="ru-RU" sz="1200" b="1" dirty="0">
            <a:latin typeface="Times New Roman" pitchFamily="18" charset="0"/>
            <a:cs typeface="Times New Roman" pitchFamily="18" charset="0"/>
          </a:endParaRPr>
        </a:p>
        <a:p>
          <a:endParaRPr lang="ru-RU" sz="1200" b="1" dirty="0">
            <a:latin typeface="Times New Roman" pitchFamily="18" charset="0"/>
            <a:cs typeface="Times New Roman" pitchFamily="18" charset="0"/>
          </a:endParaRPr>
        </a:p>
        <a:p>
          <a:r>
            <a:rPr lang="ru-RU" sz="1200" b="1" dirty="0" err="1">
              <a:latin typeface="Times New Roman" pitchFamily="18" charset="0"/>
              <a:cs typeface="Times New Roman" pitchFamily="18" charset="0"/>
            </a:rPr>
            <a:t>Тұлға ішілік</a:t>
          </a:r>
          <a:r>
            <a:rPr lang="ru-RU" sz="1200" b="1" dirty="0">
              <a:latin typeface="Times New Roman" pitchFamily="18" charset="0"/>
              <a:cs typeface="Times New Roman" pitchFamily="18" charset="0"/>
            </a:rPr>
            <a:t> </a:t>
          </a:r>
          <a:r>
            <a:rPr lang="ru-RU" sz="1200" b="1" dirty="0" err="1">
              <a:latin typeface="Times New Roman" pitchFamily="18" charset="0"/>
              <a:cs typeface="Times New Roman" pitchFamily="18" charset="0"/>
            </a:rPr>
            <a:t>жанжал</a:t>
          </a:r>
          <a:r>
            <a:rPr lang="ru-RU" sz="1200" b="1"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бұл</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түрі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біздің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анықтамамызға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толық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сәйкес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келмейді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Мұнда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тараптары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адамдар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емес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көбінесе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жеке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адамның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ішкі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дүниесінің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әртүрлі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психологиялық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факторлары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болып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көрінетін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немесе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үйлеспейтін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қажеттіліктер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мотивтер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құндылықтар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сезімдер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және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т.б</a:t>
          </a:r>
          <a:r>
            <a:rPr lang="ru-RU" sz="1200" dirty="0">
              <a:latin typeface="Times New Roman" pitchFamily="18" charset="0"/>
              <a:cs typeface="Times New Roman" pitchFamily="18" charset="0"/>
            </a:rPr>
            <a:t>.</a:t>
          </a:r>
        </a:p>
      </dgm:t>
    </dgm:pt>
    <dgm:pt modelId="{75788E37-22D6-4C7F-9C6E-9B01D3F5594C}" type="parTrans" cxnId="{FABE4F65-F052-4B43-B757-06BCD49FD895}">
      <dgm:prSet/>
      <dgm:spPr/>
      <dgm:t>
        <a:bodyPr/>
        <a:lstStyle/>
        <a:p>
          <a:endParaRPr lang="ru-RU"/>
        </a:p>
      </dgm:t>
    </dgm:pt>
    <dgm:pt modelId="{A3767CC9-4D65-44D6-81BC-ED036978966E}" type="sibTrans" cxnId="{FABE4F65-F052-4B43-B757-06BCD49FD895}">
      <dgm:prSet/>
      <dgm:spPr/>
      <dgm:t>
        <a:bodyPr/>
        <a:lstStyle/>
        <a:p>
          <a:endParaRPr lang="ru-RU"/>
        </a:p>
      </dgm:t>
    </dgm:pt>
    <dgm:pt modelId="{098927E9-72AB-47FA-83B8-354E56B5EB2D}" type="pres">
      <dgm:prSet presAssocID="{40CFCCCE-7192-4E5E-B251-9B3024F50313}" presName="cycle" presStyleCnt="0">
        <dgm:presLayoutVars>
          <dgm:chMax val="1"/>
          <dgm:dir/>
          <dgm:animLvl val="ctr"/>
          <dgm:resizeHandles val="exact"/>
        </dgm:presLayoutVars>
      </dgm:prSet>
      <dgm:spPr/>
      <dgm:t>
        <a:bodyPr/>
        <a:lstStyle/>
        <a:p>
          <a:endParaRPr lang="ru-RU"/>
        </a:p>
      </dgm:t>
    </dgm:pt>
    <dgm:pt modelId="{73949FB0-9504-454B-A14E-FF4194F20746}" type="pres">
      <dgm:prSet presAssocID="{239B53B2-5A1A-4421-A532-380CABAA1DDA}" presName="centerShape" presStyleLbl="node0" presStyleIdx="0" presStyleCnt="1"/>
      <dgm:spPr/>
      <dgm:t>
        <a:bodyPr/>
        <a:lstStyle/>
        <a:p>
          <a:endParaRPr lang="ru-RU"/>
        </a:p>
      </dgm:t>
    </dgm:pt>
    <dgm:pt modelId="{7C7861F4-9D71-4766-B90C-4FC474D06A9E}" type="pres">
      <dgm:prSet presAssocID="{32BD015E-C929-4E91-8E39-3EB1423EA8EC}" presName="parTrans" presStyleLbl="bgSibTrans2D1" presStyleIdx="0" presStyleCnt="2"/>
      <dgm:spPr/>
      <dgm:t>
        <a:bodyPr/>
        <a:lstStyle/>
        <a:p>
          <a:endParaRPr lang="ru-RU"/>
        </a:p>
      </dgm:t>
    </dgm:pt>
    <dgm:pt modelId="{073C0A49-5D12-4054-98A1-7A15EAFF186A}" type="pres">
      <dgm:prSet presAssocID="{CEAFF29A-C6A0-4BA5-8EC9-6840C053E63F}" presName="node" presStyleLbl="node1" presStyleIdx="0" presStyleCnt="2">
        <dgm:presLayoutVars>
          <dgm:bulletEnabled val="1"/>
        </dgm:presLayoutVars>
      </dgm:prSet>
      <dgm:spPr/>
      <dgm:t>
        <a:bodyPr/>
        <a:lstStyle/>
        <a:p>
          <a:endParaRPr lang="ru-RU"/>
        </a:p>
      </dgm:t>
    </dgm:pt>
    <dgm:pt modelId="{59687006-5FC2-40C9-A4CE-0DEECBF44501}" type="pres">
      <dgm:prSet presAssocID="{75788E37-22D6-4C7F-9C6E-9B01D3F5594C}" presName="parTrans" presStyleLbl="bgSibTrans2D1" presStyleIdx="1" presStyleCnt="2"/>
      <dgm:spPr/>
      <dgm:t>
        <a:bodyPr/>
        <a:lstStyle/>
        <a:p>
          <a:endParaRPr lang="ru-RU"/>
        </a:p>
      </dgm:t>
    </dgm:pt>
    <dgm:pt modelId="{6C67BC38-7D6C-4BD9-B4F4-1112151DD860}" type="pres">
      <dgm:prSet presAssocID="{870A69FA-57D6-4B4D-87D4-FAD9EC61FD8E}" presName="node" presStyleLbl="node1" presStyleIdx="1" presStyleCnt="2" custScaleY="181399">
        <dgm:presLayoutVars>
          <dgm:bulletEnabled val="1"/>
        </dgm:presLayoutVars>
      </dgm:prSet>
      <dgm:spPr/>
      <dgm:t>
        <a:bodyPr/>
        <a:lstStyle/>
        <a:p>
          <a:endParaRPr lang="ru-RU"/>
        </a:p>
      </dgm:t>
    </dgm:pt>
  </dgm:ptLst>
  <dgm:cxnLst>
    <dgm:cxn modelId="{3BA9A7E4-7EE4-434D-917B-6E4B09D41C65}" srcId="{239B53B2-5A1A-4421-A532-380CABAA1DDA}" destId="{CEAFF29A-C6A0-4BA5-8EC9-6840C053E63F}" srcOrd="0" destOrd="0" parTransId="{32BD015E-C929-4E91-8E39-3EB1423EA8EC}" sibTransId="{2692BC9A-1462-46AB-9655-F8697C3EC7CD}"/>
    <dgm:cxn modelId="{4DCF63A0-8DAC-4331-88E1-799B3BF9E98D}" type="presOf" srcId="{75788E37-22D6-4C7F-9C6E-9B01D3F5594C}" destId="{59687006-5FC2-40C9-A4CE-0DEECBF44501}" srcOrd="0" destOrd="0" presId="urn:microsoft.com/office/officeart/2005/8/layout/radial4#1"/>
    <dgm:cxn modelId="{AEF9E318-8020-45D6-8C2D-169FE862A1BC}" type="presOf" srcId="{870A69FA-57D6-4B4D-87D4-FAD9EC61FD8E}" destId="{6C67BC38-7D6C-4BD9-B4F4-1112151DD860}" srcOrd="0" destOrd="0" presId="urn:microsoft.com/office/officeart/2005/8/layout/radial4#1"/>
    <dgm:cxn modelId="{23A68FE2-9AE4-44C5-A2F1-AA90AF42C28C}" type="presOf" srcId="{32BD015E-C929-4E91-8E39-3EB1423EA8EC}" destId="{7C7861F4-9D71-4766-B90C-4FC474D06A9E}" srcOrd="0" destOrd="0" presId="urn:microsoft.com/office/officeart/2005/8/layout/radial4#1"/>
    <dgm:cxn modelId="{FABE4F65-F052-4B43-B757-06BCD49FD895}" srcId="{239B53B2-5A1A-4421-A532-380CABAA1DDA}" destId="{870A69FA-57D6-4B4D-87D4-FAD9EC61FD8E}" srcOrd="1" destOrd="0" parTransId="{75788E37-22D6-4C7F-9C6E-9B01D3F5594C}" sibTransId="{A3767CC9-4D65-44D6-81BC-ED036978966E}"/>
    <dgm:cxn modelId="{B7490119-0B8B-4FCA-BCA7-743241ACFA23}" type="presOf" srcId="{CEAFF29A-C6A0-4BA5-8EC9-6840C053E63F}" destId="{073C0A49-5D12-4054-98A1-7A15EAFF186A}" srcOrd="0" destOrd="0" presId="urn:microsoft.com/office/officeart/2005/8/layout/radial4#1"/>
    <dgm:cxn modelId="{EF0DB85F-AAA5-48E2-986D-CCDA10D2345E}" type="presOf" srcId="{40CFCCCE-7192-4E5E-B251-9B3024F50313}" destId="{098927E9-72AB-47FA-83B8-354E56B5EB2D}" srcOrd="0" destOrd="0" presId="urn:microsoft.com/office/officeart/2005/8/layout/radial4#1"/>
    <dgm:cxn modelId="{99B9BF73-8EB8-487D-9C19-4656356C366F}" srcId="{40CFCCCE-7192-4E5E-B251-9B3024F50313}" destId="{239B53B2-5A1A-4421-A532-380CABAA1DDA}" srcOrd="0" destOrd="0" parTransId="{BC1B7C23-54FC-4E31-BAB6-25D0B09C7558}" sibTransId="{FDA4B710-4A8D-46BD-BB36-F1DE6A2A8DE0}"/>
    <dgm:cxn modelId="{48FA5551-C44D-415D-8801-695017001583}" type="presOf" srcId="{239B53B2-5A1A-4421-A532-380CABAA1DDA}" destId="{73949FB0-9504-454B-A14E-FF4194F20746}" srcOrd="0" destOrd="0" presId="urn:microsoft.com/office/officeart/2005/8/layout/radial4#1"/>
    <dgm:cxn modelId="{CEE580CE-073A-48F6-8E24-E67757CD1B3D}" type="presParOf" srcId="{098927E9-72AB-47FA-83B8-354E56B5EB2D}" destId="{73949FB0-9504-454B-A14E-FF4194F20746}" srcOrd="0" destOrd="0" presId="urn:microsoft.com/office/officeart/2005/8/layout/radial4#1"/>
    <dgm:cxn modelId="{C5ABE11A-11C7-4480-8133-CC97396ABE13}" type="presParOf" srcId="{098927E9-72AB-47FA-83B8-354E56B5EB2D}" destId="{7C7861F4-9D71-4766-B90C-4FC474D06A9E}" srcOrd="1" destOrd="0" presId="urn:microsoft.com/office/officeart/2005/8/layout/radial4#1"/>
    <dgm:cxn modelId="{3F16C974-B64E-4888-8380-6BC7284FFACA}" type="presParOf" srcId="{098927E9-72AB-47FA-83B8-354E56B5EB2D}" destId="{073C0A49-5D12-4054-98A1-7A15EAFF186A}" srcOrd="2" destOrd="0" presId="urn:microsoft.com/office/officeart/2005/8/layout/radial4#1"/>
    <dgm:cxn modelId="{F5D25D14-0519-49C9-9C01-13676E1378DF}" type="presParOf" srcId="{098927E9-72AB-47FA-83B8-354E56B5EB2D}" destId="{59687006-5FC2-40C9-A4CE-0DEECBF44501}" srcOrd="3" destOrd="0" presId="urn:microsoft.com/office/officeart/2005/8/layout/radial4#1"/>
    <dgm:cxn modelId="{188A38D1-B70F-4DBB-9C6B-C01F0C12AEF7}" type="presParOf" srcId="{098927E9-72AB-47FA-83B8-354E56B5EB2D}" destId="{6C67BC38-7D6C-4BD9-B4F4-1112151DD860}" srcOrd="4" destOrd="0" presId="urn:microsoft.com/office/officeart/2005/8/layout/radial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4E324E-C30A-4DC1-8AFE-38DB73592CB4}" type="doc">
      <dgm:prSet loTypeId="urn:microsoft.com/office/officeart/2005/8/layout/hProcess10#1" loCatId="process" qsTypeId="urn:microsoft.com/office/officeart/2005/8/quickstyle/simple1" qsCatId="simple" csTypeId="urn:microsoft.com/office/officeart/2005/8/colors/accent0_1" csCatId="mainScheme" phldr="1"/>
      <dgm:spPr/>
      <dgm:t>
        <a:bodyPr/>
        <a:lstStyle/>
        <a:p>
          <a:endParaRPr lang="ru-RU"/>
        </a:p>
      </dgm:t>
    </dgm:pt>
    <dgm:pt modelId="{D0F9BBD0-782B-45A8-BABF-C0B5D2CABCAB}">
      <dgm:prSet phldrT="[Текст]" custT="1"/>
      <dgm:spPr/>
      <dgm:t>
        <a:bodyPr/>
        <a:lstStyle/>
        <a:p>
          <a:r>
            <a:rPr lang="ru-RU" sz="1100" b="1" dirty="0" err="1">
              <a:latin typeface="Times New Roman" pitchFamily="18" charset="0"/>
              <a:cs typeface="Times New Roman" pitchFamily="18" charset="0"/>
            </a:rPr>
            <a:t>Топаралық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қақтығыс</a:t>
          </a:r>
          <a:r>
            <a:rPr lang="ru-RU" sz="1100" b="1" dirty="0">
              <a:latin typeface="Times New Roman" pitchFamily="18" charset="0"/>
              <a:cs typeface="Times New Roman" pitchFamily="18" charset="0"/>
            </a:rPr>
            <a:t>. </a:t>
          </a:r>
          <a:r>
            <a:rPr lang="ru-RU" sz="1100" dirty="0" err="1">
              <a:latin typeface="Times New Roman" pitchFamily="18" charset="0"/>
              <a:cs typeface="Times New Roman" pitchFamily="18" charset="0"/>
            </a:rPr>
            <a:t>Ұйым</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көптеген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және</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бейресми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топтардан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тұрады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олардың</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қақтығыстар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туындауы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мүмкін</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Мысалы</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басшылық</a:t>
          </a:r>
          <a:r>
            <a:rPr lang="ru-RU" sz="1100" dirty="0">
              <a:latin typeface="Times New Roman" pitchFamily="18" charset="0"/>
              <a:cs typeface="Times New Roman" pitchFamily="18" charset="0"/>
            </a:rPr>
            <a:t> пен </a:t>
          </a:r>
          <a:r>
            <a:rPr lang="ru-RU" sz="1100" dirty="0" err="1">
              <a:latin typeface="Times New Roman" pitchFamily="18" charset="0"/>
              <a:cs typeface="Times New Roman" pitchFamily="18" charset="0"/>
            </a:rPr>
            <a:t>орындаушылар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әртүрлі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бөлімшелердің</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қызметкерлері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бөлімдер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ішіндегі</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бейресми</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топтар</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әкімшілік</a:t>
          </a:r>
          <a:r>
            <a:rPr lang="ru-RU" sz="1100" dirty="0">
              <a:latin typeface="Times New Roman" pitchFamily="18" charset="0"/>
              <a:cs typeface="Times New Roman" pitchFamily="18" charset="0"/>
            </a:rPr>
            <a:t> пен </a:t>
          </a:r>
          <a:r>
            <a:rPr lang="ru-RU" sz="1100" dirty="0" err="1">
              <a:latin typeface="Times New Roman" pitchFamily="18" charset="0"/>
              <a:cs typeface="Times New Roman" pitchFamily="18" charset="0"/>
            </a:rPr>
            <a:t>кәсіподақ</a:t>
          </a:r>
          <a:r>
            <a:rPr lang="ru-RU" sz="1100" dirty="0">
              <a:latin typeface="Times New Roman" pitchFamily="18" charset="0"/>
              <a:cs typeface="Times New Roman" pitchFamily="18" charset="0"/>
            </a:rPr>
            <a:t> </a:t>
          </a:r>
          <a:r>
            <a:rPr lang="ru-RU" sz="1100" dirty="0" err="1">
              <a:latin typeface="Times New Roman" pitchFamily="18" charset="0"/>
              <a:cs typeface="Times New Roman" pitchFamily="18" charset="0"/>
            </a:rPr>
            <a:t>арасында</a:t>
          </a:r>
          <a:r>
            <a:rPr lang="ru-RU" sz="1100" dirty="0">
              <a:latin typeface="Times New Roman" pitchFamily="18" charset="0"/>
              <a:cs typeface="Times New Roman" pitchFamily="18" charset="0"/>
            </a:rPr>
            <a:t>.</a:t>
          </a:r>
        </a:p>
      </dgm:t>
    </dgm:pt>
    <dgm:pt modelId="{AE963A72-8ED1-49A8-94CE-DF4C2FBF048F}" type="parTrans" cxnId="{175B9637-F096-40C3-904D-99213153AF97}">
      <dgm:prSet/>
      <dgm:spPr/>
      <dgm:t>
        <a:bodyPr/>
        <a:lstStyle/>
        <a:p>
          <a:endParaRPr lang="ru-RU"/>
        </a:p>
      </dgm:t>
    </dgm:pt>
    <dgm:pt modelId="{C81FE1D7-44D0-4FEA-B22B-F6059F6D32F8}" type="sibTrans" cxnId="{175B9637-F096-40C3-904D-99213153AF97}">
      <dgm:prSet/>
      <dgm:spPr/>
      <dgm:t>
        <a:bodyPr/>
        <a:lstStyle/>
        <a:p>
          <a:endParaRPr lang="ru-RU"/>
        </a:p>
      </dgm:t>
    </dgm:pt>
    <dgm:pt modelId="{EFEBFE1D-A52D-4F52-9440-D7E59995E353}">
      <dgm:prSet phldrT="[Текст]"/>
      <dgm:spPr/>
      <dgm:t>
        <a:bodyPr/>
        <a:lstStyle/>
        <a:p>
          <a:pPr algn="ctr"/>
          <a:r>
            <a:rPr lang="ru-RU" dirty="0" err="1">
              <a:latin typeface="Times New Roman" pitchFamily="18" charset="0"/>
              <a:cs typeface="Times New Roman" pitchFamily="18" charset="0"/>
            </a:rPr>
            <a:t>Өкінішке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орай</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аралық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басқарудың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төменгі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желілік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персонал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келіспеушілік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дисфункционалды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тамаша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a:t>
          </a:r>
        </a:p>
      </dgm:t>
    </dgm:pt>
    <dgm:pt modelId="{4FB30546-07AC-4081-BEB7-28B55A3A64D0}" type="parTrans" cxnId="{7AC7D345-C5ED-4941-8F96-77D63E989D84}">
      <dgm:prSet/>
      <dgm:spPr/>
      <dgm:t>
        <a:bodyPr/>
        <a:lstStyle/>
        <a:p>
          <a:endParaRPr lang="ru-RU"/>
        </a:p>
      </dgm:t>
    </dgm:pt>
    <dgm:pt modelId="{F8628363-0D4F-4B62-B3FB-0D56CDCFA396}" type="sibTrans" cxnId="{7AC7D345-C5ED-4941-8F96-77D63E989D84}">
      <dgm:prSet/>
      <dgm:spPr/>
      <dgm:t>
        <a:bodyPr/>
        <a:lstStyle/>
        <a:p>
          <a:endParaRPr lang="ru-RU"/>
        </a:p>
      </dgm:t>
    </dgm:pt>
    <dgm:pt modelId="{66A43158-7A89-493E-AF62-B70EE7210A86}">
      <dgm:prSet phldrT="[Текст]" custT="1"/>
      <dgm:spPr/>
      <dgm:t>
        <a:bodyPr/>
        <a:lstStyle/>
        <a:p>
          <a:r>
            <a:rPr lang="ru-RU" sz="1200" dirty="0" err="1">
              <a:latin typeface="Times New Roman" pitchFamily="18" charset="0"/>
              <a:cs typeface="Times New Roman" pitchFamily="18" charset="0"/>
            </a:rPr>
            <a:t>Топаралық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қақтығыстар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шектеулі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ресурстар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билік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байлық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аумақ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материалдық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ресурстар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және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т.б</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үшін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күресте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мақсаттардың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сәйкес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келмеуі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яғни</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нақты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бәсекенің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болуы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сонымен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қатар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әлеуметтік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бәсекелестіктің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пайда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болуымен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байланысты</a:t>
          </a:r>
          <a:r>
            <a:rPr lang="ru-RU" sz="1200" dirty="0">
              <a:latin typeface="Times New Roman" pitchFamily="18" charset="0"/>
              <a:cs typeface="Times New Roman" pitchFamily="18" charset="0"/>
            </a:rPr>
            <a:t>.</a:t>
          </a:r>
        </a:p>
      </dgm:t>
    </dgm:pt>
    <dgm:pt modelId="{FCF31C07-A555-4346-BD5B-F90521AE21EE}" type="parTrans" cxnId="{FCA88B8C-CF3F-47B4-A77B-06D1DCB8249A}">
      <dgm:prSet/>
      <dgm:spPr/>
      <dgm:t>
        <a:bodyPr/>
        <a:lstStyle/>
        <a:p>
          <a:endParaRPr lang="ru-RU"/>
        </a:p>
      </dgm:t>
    </dgm:pt>
    <dgm:pt modelId="{B7873E4E-2412-42B7-855A-BBA7FDF84B31}" type="sibTrans" cxnId="{FCA88B8C-CF3F-47B4-A77B-06D1DCB8249A}">
      <dgm:prSet/>
      <dgm:spPr/>
      <dgm:t>
        <a:bodyPr/>
        <a:lstStyle/>
        <a:p>
          <a:endParaRPr lang="ru-RU"/>
        </a:p>
      </dgm:t>
    </dgm:pt>
    <dgm:pt modelId="{FC39082F-A440-463B-BEF6-9125C01D5B3C}" type="pres">
      <dgm:prSet presAssocID="{1E4E324E-C30A-4DC1-8AFE-38DB73592CB4}" presName="Name0" presStyleCnt="0">
        <dgm:presLayoutVars>
          <dgm:dir/>
          <dgm:resizeHandles val="exact"/>
        </dgm:presLayoutVars>
      </dgm:prSet>
      <dgm:spPr/>
      <dgm:t>
        <a:bodyPr/>
        <a:lstStyle/>
        <a:p>
          <a:endParaRPr lang="ru-RU"/>
        </a:p>
      </dgm:t>
    </dgm:pt>
    <dgm:pt modelId="{CC2CA46A-1271-4AC6-8A4B-49A39E02F641}" type="pres">
      <dgm:prSet presAssocID="{D0F9BBD0-782B-45A8-BABF-C0B5D2CABCAB}" presName="composite" presStyleCnt="0"/>
      <dgm:spPr/>
    </dgm:pt>
    <dgm:pt modelId="{0AAD0D00-3862-42D8-A1BF-AB5A6413769B}" type="pres">
      <dgm:prSet presAssocID="{D0F9BBD0-782B-45A8-BABF-C0B5D2CABCAB}" presName="imagSh" presStyleLbl="bgImgPlace1" presStyleIdx="0" presStyleCnt="3"/>
      <dgm:spPr/>
    </dgm:pt>
    <dgm:pt modelId="{3D802030-157B-44DC-90DE-77274227F945}" type="pres">
      <dgm:prSet presAssocID="{D0F9BBD0-782B-45A8-BABF-C0B5D2CABCAB}" presName="txNode" presStyleLbl="node1" presStyleIdx="0" presStyleCnt="3">
        <dgm:presLayoutVars>
          <dgm:bulletEnabled val="1"/>
        </dgm:presLayoutVars>
      </dgm:prSet>
      <dgm:spPr/>
      <dgm:t>
        <a:bodyPr/>
        <a:lstStyle/>
        <a:p>
          <a:endParaRPr lang="ru-RU"/>
        </a:p>
      </dgm:t>
    </dgm:pt>
    <dgm:pt modelId="{B5C70903-0343-4680-8354-D1EDB30BEABD}" type="pres">
      <dgm:prSet presAssocID="{C81FE1D7-44D0-4FEA-B22B-F6059F6D32F8}" presName="sibTrans" presStyleLbl="sibTrans2D1" presStyleIdx="0" presStyleCnt="2"/>
      <dgm:spPr/>
      <dgm:t>
        <a:bodyPr/>
        <a:lstStyle/>
        <a:p>
          <a:endParaRPr lang="ru-RU"/>
        </a:p>
      </dgm:t>
    </dgm:pt>
    <dgm:pt modelId="{9D98CC2B-66F8-4A04-899D-8154ABC1B1DF}" type="pres">
      <dgm:prSet presAssocID="{C81FE1D7-44D0-4FEA-B22B-F6059F6D32F8}" presName="connTx" presStyleLbl="sibTrans2D1" presStyleIdx="0" presStyleCnt="2"/>
      <dgm:spPr/>
      <dgm:t>
        <a:bodyPr/>
        <a:lstStyle/>
        <a:p>
          <a:endParaRPr lang="ru-RU"/>
        </a:p>
      </dgm:t>
    </dgm:pt>
    <dgm:pt modelId="{E3F846E9-9E31-43D8-8BEE-A32A2045A19A}" type="pres">
      <dgm:prSet presAssocID="{EFEBFE1D-A52D-4F52-9440-D7E59995E353}" presName="composite" presStyleCnt="0"/>
      <dgm:spPr/>
    </dgm:pt>
    <dgm:pt modelId="{38A37BEE-0AFF-4ED0-88AB-AE8CE18662DB}" type="pres">
      <dgm:prSet presAssocID="{EFEBFE1D-A52D-4F52-9440-D7E59995E353}" presName="imagSh" presStyleLbl="bgImgPlace1" presStyleIdx="1" presStyleCnt="3"/>
      <dgm:spPr/>
    </dgm:pt>
    <dgm:pt modelId="{2AC375C8-F0A0-4564-A836-AEF11479E1FF}" type="pres">
      <dgm:prSet presAssocID="{EFEBFE1D-A52D-4F52-9440-D7E59995E353}" presName="txNode" presStyleLbl="node1" presStyleIdx="1" presStyleCnt="3">
        <dgm:presLayoutVars>
          <dgm:bulletEnabled val="1"/>
        </dgm:presLayoutVars>
      </dgm:prSet>
      <dgm:spPr/>
      <dgm:t>
        <a:bodyPr/>
        <a:lstStyle/>
        <a:p>
          <a:endParaRPr lang="ru-RU"/>
        </a:p>
      </dgm:t>
    </dgm:pt>
    <dgm:pt modelId="{4953BF35-FA7F-4496-B3C0-80F6B92556E6}" type="pres">
      <dgm:prSet presAssocID="{F8628363-0D4F-4B62-B3FB-0D56CDCFA396}" presName="sibTrans" presStyleLbl="sibTrans2D1" presStyleIdx="1" presStyleCnt="2"/>
      <dgm:spPr/>
      <dgm:t>
        <a:bodyPr/>
        <a:lstStyle/>
        <a:p>
          <a:endParaRPr lang="ru-RU"/>
        </a:p>
      </dgm:t>
    </dgm:pt>
    <dgm:pt modelId="{92413768-5D5F-42C3-8D90-8173F7B2AD55}" type="pres">
      <dgm:prSet presAssocID="{F8628363-0D4F-4B62-B3FB-0D56CDCFA396}" presName="connTx" presStyleLbl="sibTrans2D1" presStyleIdx="1" presStyleCnt="2"/>
      <dgm:spPr/>
      <dgm:t>
        <a:bodyPr/>
        <a:lstStyle/>
        <a:p>
          <a:endParaRPr lang="ru-RU"/>
        </a:p>
      </dgm:t>
    </dgm:pt>
    <dgm:pt modelId="{6FB7BB92-51EA-43EC-9D49-C77D03F14A28}" type="pres">
      <dgm:prSet presAssocID="{66A43158-7A89-493E-AF62-B70EE7210A86}" presName="composite" presStyleCnt="0"/>
      <dgm:spPr/>
    </dgm:pt>
    <dgm:pt modelId="{2366F050-DDAA-48F0-AC8E-53A5C2D9CB24}" type="pres">
      <dgm:prSet presAssocID="{66A43158-7A89-493E-AF62-B70EE7210A86}" presName="imagSh" presStyleLbl="bgImgPlace1" presStyleIdx="2" presStyleCnt="3"/>
      <dgm:spPr/>
    </dgm:pt>
    <dgm:pt modelId="{4A6E7DA3-22CD-4819-8016-8AD9619A427E}" type="pres">
      <dgm:prSet presAssocID="{66A43158-7A89-493E-AF62-B70EE7210A86}" presName="txNode" presStyleLbl="node1" presStyleIdx="2" presStyleCnt="3">
        <dgm:presLayoutVars>
          <dgm:bulletEnabled val="1"/>
        </dgm:presLayoutVars>
      </dgm:prSet>
      <dgm:spPr/>
      <dgm:t>
        <a:bodyPr/>
        <a:lstStyle/>
        <a:p>
          <a:endParaRPr lang="ru-RU"/>
        </a:p>
      </dgm:t>
    </dgm:pt>
  </dgm:ptLst>
  <dgm:cxnLst>
    <dgm:cxn modelId="{91AB07FF-E1DB-4419-853D-E79556C9370C}" type="presOf" srcId="{D0F9BBD0-782B-45A8-BABF-C0B5D2CABCAB}" destId="{3D802030-157B-44DC-90DE-77274227F945}" srcOrd="0" destOrd="0" presId="urn:microsoft.com/office/officeart/2005/8/layout/hProcess10#1"/>
    <dgm:cxn modelId="{4C7B324B-9137-4BCE-8F00-CE49B5888813}" type="presOf" srcId="{C81FE1D7-44D0-4FEA-B22B-F6059F6D32F8}" destId="{B5C70903-0343-4680-8354-D1EDB30BEABD}" srcOrd="0" destOrd="0" presId="urn:microsoft.com/office/officeart/2005/8/layout/hProcess10#1"/>
    <dgm:cxn modelId="{A1BE2950-4354-4A53-9D60-9FA84BEC7285}" type="presOf" srcId="{C81FE1D7-44D0-4FEA-B22B-F6059F6D32F8}" destId="{9D98CC2B-66F8-4A04-899D-8154ABC1B1DF}" srcOrd="1" destOrd="0" presId="urn:microsoft.com/office/officeart/2005/8/layout/hProcess10#1"/>
    <dgm:cxn modelId="{CB0E0203-429B-4351-855A-CB4D21236B49}" type="presOf" srcId="{F8628363-0D4F-4B62-B3FB-0D56CDCFA396}" destId="{92413768-5D5F-42C3-8D90-8173F7B2AD55}" srcOrd="1" destOrd="0" presId="urn:microsoft.com/office/officeart/2005/8/layout/hProcess10#1"/>
    <dgm:cxn modelId="{77C5B866-DDCC-4DC7-96D9-D2BC34CA1452}" type="presOf" srcId="{EFEBFE1D-A52D-4F52-9440-D7E59995E353}" destId="{2AC375C8-F0A0-4564-A836-AEF11479E1FF}" srcOrd="0" destOrd="0" presId="urn:microsoft.com/office/officeart/2005/8/layout/hProcess10#1"/>
    <dgm:cxn modelId="{D3EB8815-060A-45A4-BB87-02D820C7390A}" type="presOf" srcId="{1E4E324E-C30A-4DC1-8AFE-38DB73592CB4}" destId="{FC39082F-A440-463B-BEF6-9125C01D5B3C}" srcOrd="0" destOrd="0" presId="urn:microsoft.com/office/officeart/2005/8/layout/hProcess10#1"/>
    <dgm:cxn modelId="{69A3758A-5006-4ECC-B7AF-C9AB6861477B}" type="presOf" srcId="{66A43158-7A89-493E-AF62-B70EE7210A86}" destId="{4A6E7DA3-22CD-4819-8016-8AD9619A427E}" srcOrd="0" destOrd="0" presId="urn:microsoft.com/office/officeart/2005/8/layout/hProcess10#1"/>
    <dgm:cxn modelId="{175B9637-F096-40C3-904D-99213153AF97}" srcId="{1E4E324E-C30A-4DC1-8AFE-38DB73592CB4}" destId="{D0F9BBD0-782B-45A8-BABF-C0B5D2CABCAB}" srcOrd="0" destOrd="0" parTransId="{AE963A72-8ED1-49A8-94CE-DF4C2FBF048F}" sibTransId="{C81FE1D7-44D0-4FEA-B22B-F6059F6D32F8}"/>
    <dgm:cxn modelId="{7AC7D345-C5ED-4941-8F96-77D63E989D84}" srcId="{1E4E324E-C30A-4DC1-8AFE-38DB73592CB4}" destId="{EFEBFE1D-A52D-4F52-9440-D7E59995E353}" srcOrd="1" destOrd="0" parTransId="{4FB30546-07AC-4081-BEB7-28B55A3A64D0}" sibTransId="{F8628363-0D4F-4B62-B3FB-0D56CDCFA396}"/>
    <dgm:cxn modelId="{FCA88B8C-CF3F-47B4-A77B-06D1DCB8249A}" srcId="{1E4E324E-C30A-4DC1-8AFE-38DB73592CB4}" destId="{66A43158-7A89-493E-AF62-B70EE7210A86}" srcOrd="2" destOrd="0" parTransId="{FCF31C07-A555-4346-BD5B-F90521AE21EE}" sibTransId="{B7873E4E-2412-42B7-855A-BBA7FDF84B31}"/>
    <dgm:cxn modelId="{4D94909E-95EF-48B7-B8CB-92930DAD6943}" type="presOf" srcId="{F8628363-0D4F-4B62-B3FB-0D56CDCFA396}" destId="{4953BF35-FA7F-4496-B3C0-80F6B92556E6}" srcOrd="0" destOrd="0" presId="urn:microsoft.com/office/officeart/2005/8/layout/hProcess10#1"/>
    <dgm:cxn modelId="{EC4C3D37-3D05-44BF-ADBE-F4AA7863DA04}" type="presParOf" srcId="{FC39082F-A440-463B-BEF6-9125C01D5B3C}" destId="{CC2CA46A-1271-4AC6-8A4B-49A39E02F641}" srcOrd="0" destOrd="0" presId="urn:microsoft.com/office/officeart/2005/8/layout/hProcess10#1"/>
    <dgm:cxn modelId="{7CC1289A-0D82-45DA-9DDB-60505D187D54}" type="presParOf" srcId="{CC2CA46A-1271-4AC6-8A4B-49A39E02F641}" destId="{0AAD0D00-3862-42D8-A1BF-AB5A6413769B}" srcOrd="0" destOrd="0" presId="urn:microsoft.com/office/officeart/2005/8/layout/hProcess10#1"/>
    <dgm:cxn modelId="{7A5521FC-AA71-400D-AD61-DD9709B1529B}" type="presParOf" srcId="{CC2CA46A-1271-4AC6-8A4B-49A39E02F641}" destId="{3D802030-157B-44DC-90DE-77274227F945}" srcOrd="1" destOrd="0" presId="urn:microsoft.com/office/officeart/2005/8/layout/hProcess10#1"/>
    <dgm:cxn modelId="{24F1BFFA-A069-4373-A188-4FE9F44961F0}" type="presParOf" srcId="{FC39082F-A440-463B-BEF6-9125C01D5B3C}" destId="{B5C70903-0343-4680-8354-D1EDB30BEABD}" srcOrd="1" destOrd="0" presId="urn:microsoft.com/office/officeart/2005/8/layout/hProcess10#1"/>
    <dgm:cxn modelId="{858F1115-3B6F-4EE3-81A3-A5F78D87B20A}" type="presParOf" srcId="{B5C70903-0343-4680-8354-D1EDB30BEABD}" destId="{9D98CC2B-66F8-4A04-899D-8154ABC1B1DF}" srcOrd="0" destOrd="0" presId="urn:microsoft.com/office/officeart/2005/8/layout/hProcess10#1"/>
    <dgm:cxn modelId="{9D779736-B31E-49FD-ACB3-1EA46B0CEFFC}" type="presParOf" srcId="{FC39082F-A440-463B-BEF6-9125C01D5B3C}" destId="{E3F846E9-9E31-43D8-8BEE-A32A2045A19A}" srcOrd="2" destOrd="0" presId="urn:microsoft.com/office/officeart/2005/8/layout/hProcess10#1"/>
    <dgm:cxn modelId="{201D87CE-80C6-4FF6-A684-257768978E8B}" type="presParOf" srcId="{E3F846E9-9E31-43D8-8BEE-A32A2045A19A}" destId="{38A37BEE-0AFF-4ED0-88AB-AE8CE18662DB}" srcOrd="0" destOrd="0" presId="urn:microsoft.com/office/officeart/2005/8/layout/hProcess10#1"/>
    <dgm:cxn modelId="{49FCD9F1-8EF7-43EB-A4E0-38D86D25CFB8}" type="presParOf" srcId="{E3F846E9-9E31-43D8-8BEE-A32A2045A19A}" destId="{2AC375C8-F0A0-4564-A836-AEF11479E1FF}" srcOrd="1" destOrd="0" presId="urn:microsoft.com/office/officeart/2005/8/layout/hProcess10#1"/>
    <dgm:cxn modelId="{9912051A-63A1-40B8-88C0-065717D634F2}" type="presParOf" srcId="{FC39082F-A440-463B-BEF6-9125C01D5B3C}" destId="{4953BF35-FA7F-4496-B3C0-80F6B92556E6}" srcOrd="3" destOrd="0" presId="urn:microsoft.com/office/officeart/2005/8/layout/hProcess10#1"/>
    <dgm:cxn modelId="{13B47D57-A0C6-41A7-AF01-941A040389FC}" type="presParOf" srcId="{4953BF35-FA7F-4496-B3C0-80F6B92556E6}" destId="{92413768-5D5F-42C3-8D90-8173F7B2AD55}" srcOrd="0" destOrd="0" presId="urn:microsoft.com/office/officeart/2005/8/layout/hProcess10#1"/>
    <dgm:cxn modelId="{9A45450B-DFFC-46BB-98AA-EAB47F280544}" type="presParOf" srcId="{FC39082F-A440-463B-BEF6-9125C01D5B3C}" destId="{6FB7BB92-51EA-43EC-9D49-C77D03F14A28}" srcOrd="4" destOrd="0" presId="urn:microsoft.com/office/officeart/2005/8/layout/hProcess10#1"/>
    <dgm:cxn modelId="{E99C3CCA-4AD8-4B50-969D-CA8A6DD1560A}" type="presParOf" srcId="{6FB7BB92-51EA-43EC-9D49-C77D03F14A28}" destId="{2366F050-DDAA-48F0-AC8E-53A5C2D9CB24}" srcOrd="0" destOrd="0" presId="urn:microsoft.com/office/officeart/2005/8/layout/hProcess10#1"/>
    <dgm:cxn modelId="{EA7D5E4E-C833-4731-BD1C-8C1E5C16B8DD}" type="presParOf" srcId="{6FB7BB92-51EA-43EC-9D49-C77D03F14A28}" destId="{4A6E7DA3-22CD-4819-8016-8AD9619A427E}" srcOrd="1" destOrd="0" presId="urn:microsoft.com/office/officeart/2005/8/layout/hProcess10#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653C64-E88D-452A-9B47-944DE5AF176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ru-RU"/>
        </a:p>
      </dgm:t>
    </dgm:pt>
    <dgm:pt modelId="{8974C273-A1B8-4EED-82F2-F2606D38DD02}">
      <dgm:prSet phldrT="[Текст]" custT="1"/>
      <dgm:spPr/>
      <dgm:t>
        <a:bodyPr/>
        <a:lstStyle/>
        <a:p>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деиндивидуализация</a:t>
          </a:r>
          <a:r>
            <a:rPr lang="ru-RU" sz="1400" b="1" dirty="0">
              <a:latin typeface="Times New Roman" pitchFamily="18" charset="0"/>
              <a:cs typeface="Times New Roman" pitchFamily="18" charset="0"/>
            </a:rPr>
            <a:t>» </a:t>
          </a:r>
          <a:r>
            <a:rPr lang="ru-RU" sz="1400" b="0" dirty="0" err="1">
              <a:latin typeface="Times New Roman" pitchFamily="18" charset="0"/>
              <a:cs typeface="Times New Roman" pitchFamily="18" charset="0"/>
            </a:rPr>
            <a:t>көріністері, яғни </a:t>
          </a:r>
          <a:r>
            <a:rPr lang="ru-RU" sz="1400" b="0" dirty="0">
              <a:latin typeface="Times New Roman" pitchFamily="18" charset="0"/>
              <a:cs typeface="Times New Roman" pitchFamily="18" charset="0"/>
            </a:rPr>
            <a:t>топ </a:t>
          </a:r>
          <a:r>
            <a:rPr lang="ru-RU" sz="1400" b="0" dirty="0" err="1">
              <a:latin typeface="Times New Roman" pitchFamily="18" charset="0"/>
              <a:cs typeface="Times New Roman" pitchFamily="18" charset="0"/>
            </a:rPr>
            <a:t>мүшелері</a:t>
          </a:r>
          <a:endParaRPr lang="ru-RU" sz="1400" b="0" dirty="0">
            <a:latin typeface="Times New Roman" pitchFamily="18" charset="0"/>
            <a:cs typeface="Times New Roman" pitchFamily="18" charset="0"/>
          </a:endParaRPr>
        </a:p>
        <a:p>
          <a:r>
            <a:rPr lang="ru-RU" sz="1400" b="0" dirty="0" err="1">
              <a:latin typeface="Times New Roman" pitchFamily="18" charset="0"/>
              <a:cs typeface="Times New Roman" pitchFamily="18" charset="0"/>
            </a:rPr>
            <a:t>біз</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басқа адамдарды</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жеке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тұлға ретінде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қабылдамаймыз</a:t>
          </a:r>
          <a:endParaRPr lang="ru-RU" sz="1400" b="0" dirty="0">
            <a:latin typeface="Times New Roman" pitchFamily="18" charset="0"/>
            <a:cs typeface="Times New Roman" pitchFamily="18" charset="0"/>
          </a:endParaRPr>
        </a:p>
        <a:p>
          <a:r>
            <a:rPr lang="ru-RU" sz="1400" b="0" dirty="0" err="1">
              <a:latin typeface="Times New Roman" pitchFamily="18" charset="0"/>
              <a:cs typeface="Times New Roman" pitchFamily="18" charset="0"/>
            </a:rPr>
            <a:t>ерекше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тұлғалар, бірақ олар</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жағымсыз мінез-құлық жатқызылатын басқа топтың мүшелері ретінде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қабылданады.</a:t>
          </a:r>
          <a:endParaRPr lang="ru-RU" sz="1400" b="0" dirty="0">
            <a:latin typeface="Times New Roman" pitchFamily="18" charset="0"/>
            <a:cs typeface="Times New Roman" pitchFamily="18" charset="0"/>
          </a:endParaRPr>
        </a:p>
      </dgm:t>
    </dgm:pt>
    <dgm:pt modelId="{AA908249-DA23-4B9D-BE59-EB512AEC493C}" type="parTrans" cxnId="{5F00AA46-13D2-49EF-A456-10B60643F0CB}">
      <dgm:prSet/>
      <dgm:spPr/>
      <dgm:t>
        <a:bodyPr/>
        <a:lstStyle/>
        <a:p>
          <a:endParaRPr lang="ru-RU"/>
        </a:p>
      </dgm:t>
    </dgm:pt>
    <dgm:pt modelId="{E484DAF2-D793-4A0D-9727-8F146B6BD798}" type="sibTrans" cxnId="{5F00AA46-13D2-49EF-A456-10B60643F0CB}">
      <dgm:prSet/>
      <dgm:spPr/>
      <dgm:t>
        <a:bodyPr/>
        <a:lstStyle/>
        <a:p>
          <a:endParaRPr lang="ru-RU"/>
        </a:p>
      </dgm:t>
    </dgm:pt>
    <dgm:pt modelId="{293665C6-B9FD-4AC3-8E84-45904765D1BA}">
      <dgm:prSet phldrT="[Текст]" custT="1"/>
      <dgm:spPr/>
      <dgm:t>
        <a:bodyPr/>
        <a:lstStyle/>
        <a:p>
          <a:r>
            <a:rPr lang="ru-RU" sz="1400" b="0" dirty="0" err="1">
              <a:latin typeface="Times New Roman" pitchFamily="18" charset="0"/>
              <a:cs typeface="Times New Roman" pitchFamily="18" charset="0"/>
            </a:rPr>
            <a:t>Деиндивидуализация</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басқа топтарға агрессивтіліктің көрінісін жеңілдетеді;- әлеуметтік, топаралық салыстыру</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көріністері;оның барысында</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жоғарырақ және оң баға бередіолардың тобына</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беделін</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арттыруға және сонымен</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бірге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біреудің тобын</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кемсітуге</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құнсыздандыруға, оған теріс</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баға </a:t>
          </a:r>
          <a:r>
            <a:rPr lang="ru-RU" sz="1400" b="0" dirty="0">
              <a:latin typeface="Times New Roman" pitchFamily="18" charset="0"/>
              <a:cs typeface="Times New Roman" pitchFamily="18" charset="0"/>
            </a:rPr>
            <a:t>беру («</a:t>
          </a:r>
          <a:r>
            <a:rPr lang="ru-RU" sz="1400" b="0" dirty="0" err="1">
              <a:latin typeface="Times New Roman" pitchFamily="18" charset="0"/>
              <a:cs typeface="Times New Roman" pitchFamily="18" charset="0"/>
            </a:rPr>
            <a:t>олар</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жауыз</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олар</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ақымақ</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олар</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артта</a:t>
          </a:r>
          <a:r>
            <a:rPr lang="ru-RU" sz="1400" b="0" dirty="0">
              <a:latin typeface="Times New Roman" pitchFamily="18" charset="0"/>
              <a:cs typeface="Times New Roman" pitchFamily="18" charset="0"/>
            </a:rPr>
            <a:t> </a:t>
          </a:r>
          <a:r>
            <a:rPr lang="ru-RU" sz="1400" b="0" dirty="0" err="1">
              <a:latin typeface="Times New Roman" pitchFamily="18" charset="0"/>
              <a:cs typeface="Times New Roman" pitchFamily="18" charset="0"/>
            </a:rPr>
            <a:t>қалған</a:t>
          </a:r>
          <a:r>
            <a:rPr lang="ru-RU" sz="1400" b="0" dirty="0">
              <a:latin typeface="Times New Roman" pitchFamily="18" charset="0"/>
              <a:cs typeface="Times New Roman" pitchFamily="18" charset="0"/>
            </a:rPr>
            <a:t>» т.б.).</a:t>
          </a:r>
        </a:p>
      </dgm:t>
    </dgm:pt>
    <dgm:pt modelId="{F8977350-07D9-4277-8A94-D83E385989B0}" type="parTrans" cxnId="{7E664EDD-7BC2-4C72-983B-74AAA579ACAF}">
      <dgm:prSet/>
      <dgm:spPr/>
      <dgm:t>
        <a:bodyPr/>
        <a:lstStyle/>
        <a:p>
          <a:endParaRPr lang="ru-RU"/>
        </a:p>
      </dgm:t>
    </dgm:pt>
    <dgm:pt modelId="{01A8ED6C-C938-4F80-B465-3CB28BDDBAE4}" type="sibTrans" cxnId="{7E664EDD-7BC2-4C72-983B-74AAA579ACAF}">
      <dgm:prSet/>
      <dgm:spPr/>
      <dgm:t>
        <a:bodyPr/>
        <a:lstStyle/>
        <a:p>
          <a:endParaRPr lang="ru-RU"/>
        </a:p>
      </dgm:t>
    </dgm:pt>
    <dgm:pt modelId="{4569419F-F329-4A0A-BA56-5DD3329B62DC}">
      <dgm:prSet phldrT="[Текст]" custT="1"/>
      <dgm:spPr/>
      <dgm:t>
        <a:bodyPr/>
        <a:lstStyle/>
        <a:p>
          <a:r>
            <a:rPr lang="ru-RU" sz="1200" b="0" dirty="0" err="1">
              <a:latin typeface="Times New Roman" pitchFamily="18" charset="0"/>
              <a:cs typeface="Times New Roman" pitchFamily="18" charset="0"/>
            </a:rPr>
            <a:t>топтық</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атрибуцияның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көріністері</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яғни</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олар</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теріс</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оқиғаларға</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жауапты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сыртқы</a:t>
          </a:r>
          <a:r>
            <a:rPr lang="ru-RU" sz="1200" b="0" dirty="0">
              <a:latin typeface="Times New Roman" pitchFamily="18" charset="0"/>
              <a:cs typeface="Times New Roman" pitchFamily="18" charset="0"/>
            </a:rPr>
            <a:t> топ» </a:t>
          </a:r>
          <a:r>
            <a:rPr lang="ru-RU" sz="1200" b="0" dirty="0" err="1">
              <a:latin typeface="Times New Roman" pitchFamily="18" charset="0"/>
              <a:cs typeface="Times New Roman" pitchFamily="18" charset="0"/>
            </a:rPr>
            <a:t>деп</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санауға</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бейім</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Оқиғалардың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себептерін</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түсіндіру</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жеке</a:t>
          </a:r>
          <a:r>
            <a:rPr lang="ru-RU" sz="1200" b="0" dirty="0">
              <a:latin typeface="Times New Roman" pitchFamily="18" charset="0"/>
              <a:cs typeface="Times New Roman" pitchFamily="18" charset="0"/>
            </a:rPr>
            <a:t> топ пен </a:t>
          </a:r>
          <a:r>
            <a:rPr lang="ru-RU" sz="1200" b="0" dirty="0" err="1">
              <a:latin typeface="Times New Roman" pitchFamily="18" charset="0"/>
              <a:cs typeface="Times New Roman" pitchFamily="18" charset="0"/>
            </a:rPr>
            <a:t>топтан</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тыс</a:t>
          </a:r>
          <a:r>
            <a:rPr lang="ru-RU" sz="1200" b="0" dirty="0">
              <a:latin typeface="Times New Roman" pitchFamily="18" charset="0"/>
              <a:cs typeface="Times New Roman" pitchFamily="18" charset="0"/>
            </a:rPr>
            <a:t> топ </a:t>
          </a:r>
          <a:r>
            <a:rPr lang="ru-RU" sz="1200" b="0" dirty="0" err="1">
              <a:latin typeface="Times New Roman" pitchFamily="18" charset="0"/>
              <a:cs typeface="Times New Roman" pitchFamily="18" charset="0"/>
            </a:rPr>
            <a:t>үшін</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күрт</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ерекшеленеді</a:t>
          </a:r>
          <a:r>
            <a:rPr lang="ru-RU" sz="1200" b="0" dirty="0">
              <a:latin typeface="Times New Roman" pitchFamily="18" charset="0"/>
              <a:cs typeface="Times New Roman" pitchFamily="18" charset="0"/>
            </a:rPr>
            <a:t>: </a:t>
          </a:r>
          <a:endParaRPr lang="en-US" sz="1200" b="0" dirty="0">
            <a:latin typeface="Times New Roman" pitchFamily="18" charset="0"/>
            <a:cs typeface="Times New Roman" pitchFamily="18" charset="0"/>
          </a:endParaRPr>
        </a:p>
        <a:p>
          <a:r>
            <a:rPr lang="ru-RU" sz="1200" b="0" dirty="0">
              <a:latin typeface="Times New Roman" pitchFamily="18" charset="0"/>
              <a:cs typeface="Times New Roman" pitchFamily="18" charset="0"/>
            </a:rPr>
            <a:t>1) </a:t>
          </a:r>
          <a:r>
            <a:rPr lang="ru-RU" sz="1200" b="0" dirty="0" err="1">
              <a:latin typeface="Times New Roman" pitchFamily="18" charset="0"/>
              <a:cs typeface="Times New Roman" pitchFamily="18" charset="0"/>
            </a:rPr>
            <a:t>ішкі</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себептер</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олардың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тобының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жағымды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мінез-құлқына</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және</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топтың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теріс</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мінез-құлқына</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жатқызылады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біз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дұрыс</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әрекет</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жасаймыз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өйткені</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біз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жақсымыз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олар</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жамандық</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жасайды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өйткені</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олар</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жаман</a:t>
          </a:r>
          <a:r>
            <a:rPr lang="ru-RU" sz="1200" b="0" dirty="0">
              <a:latin typeface="Times New Roman" pitchFamily="18" charset="0"/>
              <a:cs typeface="Times New Roman" pitchFamily="18" charset="0"/>
            </a:rPr>
            <a:t>»); </a:t>
          </a:r>
          <a:endParaRPr lang="en-US" sz="1200" b="0" dirty="0">
            <a:latin typeface="Times New Roman" pitchFamily="18" charset="0"/>
            <a:cs typeface="Times New Roman" pitchFamily="18" charset="0"/>
          </a:endParaRPr>
        </a:p>
        <a:p>
          <a:r>
            <a:rPr lang="ru-RU" sz="1200" b="0" dirty="0">
              <a:latin typeface="Times New Roman" pitchFamily="18" charset="0"/>
              <a:cs typeface="Times New Roman" pitchFamily="18" charset="0"/>
            </a:rPr>
            <a:t>2) </a:t>
          </a:r>
          <a:r>
            <a:rPr lang="ru-RU" sz="1200" b="0" dirty="0" err="1">
              <a:latin typeface="Times New Roman" pitchFamily="18" charset="0"/>
              <a:cs typeface="Times New Roman" pitchFamily="18" charset="0"/>
            </a:rPr>
            <a:t>өз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тобының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жағымсыз</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мінез-құлқы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және</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шетелдік</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топтың</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жағымды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мінез-құлқы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сыртқы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себептермен</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сыртқы</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жағдайлармен</a:t>
          </a:r>
          <a:r>
            <a:rPr lang="ru-RU" sz="1200" b="0" dirty="0">
              <a:latin typeface="Times New Roman" pitchFamily="18" charset="0"/>
              <a:cs typeface="Times New Roman" pitchFamily="18" charset="0"/>
            </a:rPr>
            <a:t> </a:t>
          </a:r>
          <a:r>
            <a:rPr lang="ru-RU" sz="1200" b="0" dirty="0" err="1">
              <a:latin typeface="Times New Roman" pitchFamily="18" charset="0"/>
              <a:cs typeface="Times New Roman" pitchFamily="18" charset="0"/>
            </a:rPr>
            <a:t>түсіндіріледі</a:t>
          </a:r>
          <a:r>
            <a:rPr lang="ru-RU" sz="1200" b="0" dirty="0">
              <a:latin typeface="Times New Roman" pitchFamily="18" charset="0"/>
              <a:cs typeface="Times New Roman" pitchFamily="18" charset="0"/>
            </a:rPr>
            <a:t>.</a:t>
          </a:r>
        </a:p>
      </dgm:t>
    </dgm:pt>
    <dgm:pt modelId="{292F1786-6FC2-4448-B4CB-3DA5FF57860E}" type="parTrans" cxnId="{19BB082D-4CE9-4A52-AB0A-25B48F1A07E3}">
      <dgm:prSet/>
      <dgm:spPr/>
      <dgm:t>
        <a:bodyPr/>
        <a:lstStyle/>
        <a:p>
          <a:endParaRPr lang="ru-RU"/>
        </a:p>
      </dgm:t>
    </dgm:pt>
    <dgm:pt modelId="{B833702D-9D00-4AE7-A240-E9A4F99F889E}" type="sibTrans" cxnId="{19BB082D-4CE9-4A52-AB0A-25B48F1A07E3}">
      <dgm:prSet/>
      <dgm:spPr/>
      <dgm:t>
        <a:bodyPr/>
        <a:lstStyle/>
        <a:p>
          <a:endParaRPr lang="ru-RU"/>
        </a:p>
      </dgm:t>
    </dgm:pt>
    <dgm:pt modelId="{DB65D50B-8C7C-4E28-8091-2D73466F3AEF}" type="pres">
      <dgm:prSet presAssocID="{6D653C64-E88D-452A-9B47-944DE5AF1768}" presName="linear" presStyleCnt="0">
        <dgm:presLayoutVars>
          <dgm:animLvl val="lvl"/>
          <dgm:resizeHandles val="exact"/>
        </dgm:presLayoutVars>
      </dgm:prSet>
      <dgm:spPr/>
      <dgm:t>
        <a:bodyPr/>
        <a:lstStyle/>
        <a:p>
          <a:endParaRPr lang="ru-RU"/>
        </a:p>
      </dgm:t>
    </dgm:pt>
    <dgm:pt modelId="{8D07A58A-3D46-4C02-84D3-C624BD975564}" type="pres">
      <dgm:prSet presAssocID="{8974C273-A1B8-4EED-82F2-F2606D38DD02}" presName="parentText" presStyleLbl="node1" presStyleIdx="0" presStyleCnt="3">
        <dgm:presLayoutVars>
          <dgm:chMax val="0"/>
          <dgm:bulletEnabled val="1"/>
        </dgm:presLayoutVars>
      </dgm:prSet>
      <dgm:spPr/>
      <dgm:t>
        <a:bodyPr/>
        <a:lstStyle/>
        <a:p>
          <a:endParaRPr lang="ru-RU"/>
        </a:p>
      </dgm:t>
    </dgm:pt>
    <dgm:pt modelId="{CFDB38D4-2E5D-40A8-BB56-C368AD2362D7}" type="pres">
      <dgm:prSet presAssocID="{E484DAF2-D793-4A0D-9727-8F146B6BD798}" presName="spacer" presStyleCnt="0"/>
      <dgm:spPr/>
    </dgm:pt>
    <dgm:pt modelId="{48C85C3E-9E74-42B0-A56F-9BAC3B5416E6}" type="pres">
      <dgm:prSet presAssocID="{293665C6-B9FD-4AC3-8E84-45904765D1BA}" presName="parentText" presStyleLbl="node1" presStyleIdx="1" presStyleCnt="3">
        <dgm:presLayoutVars>
          <dgm:chMax val="0"/>
          <dgm:bulletEnabled val="1"/>
        </dgm:presLayoutVars>
      </dgm:prSet>
      <dgm:spPr/>
      <dgm:t>
        <a:bodyPr/>
        <a:lstStyle/>
        <a:p>
          <a:endParaRPr lang="ru-RU"/>
        </a:p>
      </dgm:t>
    </dgm:pt>
    <dgm:pt modelId="{0171802C-FE82-4E9A-940F-DA68A943CF2F}" type="pres">
      <dgm:prSet presAssocID="{01A8ED6C-C938-4F80-B465-3CB28BDDBAE4}" presName="spacer" presStyleCnt="0"/>
      <dgm:spPr/>
    </dgm:pt>
    <dgm:pt modelId="{37DD99DF-FC06-4E04-9BD9-ED4113EC4B93}" type="pres">
      <dgm:prSet presAssocID="{4569419F-F329-4A0A-BA56-5DD3329B62DC}" presName="parentText" presStyleLbl="node1" presStyleIdx="2" presStyleCnt="3">
        <dgm:presLayoutVars>
          <dgm:chMax val="0"/>
          <dgm:bulletEnabled val="1"/>
        </dgm:presLayoutVars>
      </dgm:prSet>
      <dgm:spPr/>
      <dgm:t>
        <a:bodyPr/>
        <a:lstStyle/>
        <a:p>
          <a:endParaRPr lang="ru-RU"/>
        </a:p>
      </dgm:t>
    </dgm:pt>
  </dgm:ptLst>
  <dgm:cxnLst>
    <dgm:cxn modelId="{937B99C1-CB76-4511-9E81-92B20B789382}" type="presOf" srcId="{8974C273-A1B8-4EED-82F2-F2606D38DD02}" destId="{8D07A58A-3D46-4C02-84D3-C624BD975564}" srcOrd="0" destOrd="0" presId="urn:microsoft.com/office/officeart/2005/8/layout/vList2"/>
    <dgm:cxn modelId="{FDF64460-99A1-4238-BE0D-5F3DFF10AFC5}" type="presOf" srcId="{293665C6-B9FD-4AC3-8E84-45904765D1BA}" destId="{48C85C3E-9E74-42B0-A56F-9BAC3B5416E6}" srcOrd="0" destOrd="0" presId="urn:microsoft.com/office/officeart/2005/8/layout/vList2"/>
    <dgm:cxn modelId="{19BB082D-4CE9-4A52-AB0A-25B48F1A07E3}" srcId="{6D653C64-E88D-452A-9B47-944DE5AF1768}" destId="{4569419F-F329-4A0A-BA56-5DD3329B62DC}" srcOrd="2" destOrd="0" parTransId="{292F1786-6FC2-4448-B4CB-3DA5FF57860E}" sibTransId="{B833702D-9D00-4AE7-A240-E9A4F99F889E}"/>
    <dgm:cxn modelId="{7E664EDD-7BC2-4C72-983B-74AAA579ACAF}" srcId="{6D653C64-E88D-452A-9B47-944DE5AF1768}" destId="{293665C6-B9FD-4AC3-8E84-45904765D1BA}" srcOrd="1" destOrd="0" parTransId="{F8977350-07D9-4277-8A94-D83E385989B0}" sibTransId="{01A8ED6C-C938-4F80-B465-3CB28BDDBAE4}"/>
    <dgm:cxn modelId="{7964F876-794A-4A76-A1AD-493916367157}" type="presOf" srcId="{6D653C64-E88D-452A-9B47-944DE5AF1768}" destId="{DB65D50B-8C7C-4E28-8091-2D73466F3AEF}" srcOrd="0" destOrd="0" presId="urn:microsoft.com/office/officeart/2005/8/layout/vList2"/>
    <dgm:cxn modelId="{5F00AA46-13D2-49EF-A456-10B60643F0CB}" srcId="{6D653C64-E88D-452A-9B47-944DE5AF1768}" destId="{8974C273-A1B8-4EED-82F2-F2606D38DD02}" srcOrd="0" destOrd="0" parTransId="{AA908249-DA23-4B9D-BE59-EB512AEC493C}" sibTransId="{E484DAF2-D793-4A0D-9727-8F146B6BD798}"/>
    <dgm:cxn modelId="{299D00A7-C853-48F6-AA21-8D9A222CD141}" type="presOf" srcId="{4569419F-F329-4A0A-BA56-5DD3329B62DC}" destId="{37DD99DF-FC06-4E04-9BD9-ED4113EC4B93}" srcOrd="0" destOrd="0" presId="urn:microsoft.com/office/officeart/2005/8/layout/vList2"/>
    <dgm:cxn modelId="{82FBB068-E6FB-4AEB-82EF-B8286A3525FF}" type="presParOf" srcId="{DB65D50B-8C7C-4E28-8091-2D73466F3AEF}" destId="{8D07A58A-3D46-4C02-84D3-C624BD975564}" srcOrd="0" destOrd="0" presId="urn:microsoft.com/office/officeart/2005/8/layout/vList2"/>
    <dgm:cxn modelId="{3C0DAB91-E838-4E19-9F35-150AEEE461F4}" type="presParOf" srcId="{DB65D50B-8C7C-4E28-8091-2D73466F3AEF}" destId="{CFDB38D4-2E5D-40A8-BB56-C368AD2362D7}" srcOrd="1" destOrd="0" presId="urn:microsoft.com/office/officeart/2005/8/layout/vList2"/>
    <dgm:cxn modelId="{A53C15BE-A449-498E-9DA7-2DA86CCEB3E2}" type="presParOf" srcId="{DB65D50B-8C7C-4E28-8091-2D73466F3AEF}" destId="{48C85C3E-9E74-42B0-A56F-9BAC3B5416E6}" srcOrd="2" destOrd="0" presId="urn:microsoft.com/office/officeart/2005/8/layout/vList2"/>
    <dgm:cxn modelId="{145294B3-12FF-4CFB-81F9-5C696A2061A3}" type="presParOf" srcId="{DB65D50B-8C7C-4E28-8091-2D73466F3AEF}" destId="{0171802C-FE82-4E9A-940F-DA68A943CF2F}" srcOrd="3" destOrd="0" presId="urn:microsoft.com/office/officeart/2005/8/layout/vList2"/>
    <dgm:cxn modelId="{72ECD223-6D13-42DC-9EFA-B13CE1B9C7D0}" type="presParOf" srcId="{DB65D50B-8C7C-4E28-8091-2D73466F3AEF}" destId="{37DD99DF-FC06-4E04-9BD9-ED4113EC4B93}"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71A52F-7BC7-44FC-AEDD-1922AC18C7A9}" type="doc">
      <dgm:prSet loTypeId="urn:microsoft.com/office/officeart/2005/8/layout/hierarchy4#1" loCatId="relationship" qsTypeId="urn:microsoft.com/office/officeart/2005/8/quickstyle/simple3" qsCatId="simple" csTypeId="urn:microsoft.com/office/officeart/2005/8/colors/accent2_1" csCatId="accent2" phldr="1"/>
      <dgm:spPr/>
      <dgm:t>
        <a:bodyPr/>
        <a:lstStyle/>
        <a:p>
          <a:endParaRPr lang="ru-RU"/>
        </a:p>
      </dgm:t>
    </dgm:pt>
    <dgm:pt modelId="{82037488-A838-4A42-9250-9CF6BA349B55}">
      <dgm:prSet phldrT="[Текст]" custT="1"/>
      <dgm:spPr/>
      <dgm:t>
        <a:bodyPr/>
        <a:lstStyle/>
        <a:p>
          <a:r>
            <a:rPr lang="ru-RU" sz="2000" dirty="0">
              <a:latin typeface="Times New Roman" pitchFamily="18" charset="0"/>
              <a:cs typeface="Times New Roman" pitchFamily="18" charset="0"/>
            </a:rPr>
            <a:t>1)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зиян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келтіретіндей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физикалық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демарштар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мәлімдемелер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т.</a:t>
          </a:r>
        </a:p>
        <a:p>
          <a:r>
            <a:rPr lang="ru-RU" sz="2000" dirty="0">
              <a:latin typeface="Times New Roman" pitchFamily="18" charset="0"/>
              <a:cs typeface="Times New Roman" pitchFamily="18" charset="0"/>
            </a:rPr>
            <a:t>2)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екенін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түсінсе</a:t>
          </a:r>
          <a:r>
            <a:rPr lang="ru-RU" sz="2000" dirty="0">
              <a:latin typeface="Times New Roman" pitchFamily="18" charset="0"/>
              <a:cs typeface="Times New Roman" pitchFamily="18" charset="0"/>
            </a:rPr>
            <a:t>;</a:t>
          </a:r>
        </a:p>
        <a:p>
          <a:r>
            <a:rPr lang="ru-RU" sz="2000" dirty="0">
              <a:latin typeface="Times New Roman" pitchFamily="18" charset="0"/>
              <a:cs typeface="Times New Roman" pitchFamily="18" charset="0"/>
            </a:rPr>
            <a:t>3) </a:t>
          </a:r>
          <a:r>
            <a:rPr lang="ru-RU" sz="2000" dirty="0" err="1">
              <a:latin typeface="Times New Roman" pitchFamily="18" charset="0"/>
              <a:cs typeface="Times New Roman" pitchFamily="18" charset="0"/>
            </a:rPr>
            <a:t>жауап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жанжалдың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бастамашысына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белсенді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жасайды</a:t>
          </a:r>
          <a:r>
            <a:rPr lang="ru-RU" sz="2000" dirty="0">
              <a:latin typeface="Times New Roman" pitchFamily="18" charset="0"/>
              <a:cs typeface="Times New Roman" pitchFamily="18" charset="0"/>
            </a:rPr>
            <a:t>; осы </a:t>
          </a:r>
          <a:r>
            <a:rPr lang="ru-RU" sz="2000" dirty="0" err="1">
              <a:latin typeface="Times New Roman" pitchFamily="18" charset="0"/>
              <a:cs typeface="Times New Roman" pitchFamily="18" charset="0"/>
            </a:rPr>
            <a:t>кезден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басталды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санауға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болады</a:t>
          </a:r>
          <a:r>
            <a:rPr lang="ru-RU" sz="2000" dirty="0">
              <a:latin typeface="Times New Roman" pitchFamily="18" charset="0"/>
              <a:cs typeface="Times New Roman" pitchFamily="18" charset="0"/>
            </a:rPr>
            <a:t>.</a:t>
          </a:r>
        </a:p>
      </dgm:t>
    </dgm:pt>
    <dgm:pt modelId="{6A7B9BEF-B282-4BB2-BD81-BB489AF62696}" type="parTrans" cxnId="{FBFD16A2-E752-4ADC-BD4A-0AF1DF3D3BAE}">
      <dgm:prSet/>
      <dgm:spPr/>
      <dgm:t>
        <a:bodyPr/>
        <a:lstStyle/>
        <a:p>
          <a:endParaRPr lang="ru-RU"/>
        </a:p>
      </dgm:t>
    </dgm:pt>
    <dgm:pt modelId="{7EB969BE-6552-42E1-9182-88A5AD5B8BD4}" type="sibTrans" cxnId="{FBFD16A2-E752-4ADC-BD4A-0AF1DF3D3BAE}">
      <dgm:prSet/>
      <dgm:spPr/>
      <dgm:t>
        <a:bodyPr/>
        <a:lstStyle/>
        <a:p>
          <a:endParaRPr lang="ru-RU"/>
        </a:p>
      </dgm:t>
    </dgm:pt>
    <dgm:pt modelId="{E170F4EF-8C43-4D14-8AA4-0AEE9B193751}">
      <dgm:prSet phldrT="[Текст]"/>
      <dgm:spPr/>
      <dgm:t>
        <a:bodyPr/>
        <a:lstStyle/>
        <a:p>
          <a:r>
            <a:rPr lang="ru-RU" b="1" dirty="0" err="1">
              <a:latin typeface="Times New Roman" pitchFamily="18" charset="0"/>
              <a:cs typeface="Times New Roman" pitchFamily="18" charset="0"/>
            </a:rPr>
            <a:t>Қақтығыс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элементтерінің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тізімі</a:t>
          </a:r>
          <a:r>
            <a:rPr lang="ru-RU" b="1" dirty="0">
              <a:latin typeface="Times New Roman" pitchFamily="18" charset="0"/>
              <a:cs typeface="Times New Roman" pitchFamily="18" charset="0"/>
            </a:rPr>
            <a:t>:</a:t>
          </a:r>
        </a:p>
        <a:p>
          <a:r>
            <a:rPr lang="ru-RU" dirty="0">
              <a:latin typeface="Times New Roman" pitchFamily="18" charset="0"/>
              <a:cs typeface="Times New Roman" pitchFamily="18" charset="0"/>
            </a:rPr>
            <a:t>1) </a:t>
          </a:r>
          <a:r>
            <a:rPr lang="ru-RU" dirty="0" err="1">
              <a:latin typeface="Times New Roman" pitchFamily="18" charset="0"/>
              <a:cs typeface="Times New Roman" pitchFamily="18" charset="0"/>
            </a:rPr>
            <a:t>жанжалдың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2) </a:t>
          </a:r>
          <a:r>
            <a:rPr lang="ru-RU" dirty="0" err="1">
              <a:latin typeface="Times New Roman" pitchFamily="18" charset="0"/>
              <a:cs typeface="Times New Roman" pitchFamily="18" charset="0"/>
            </a:rPr>
            <a:t>құндылықтар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мүдделердің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келмеуі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жоспарларды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бұзуға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мінез-құлық</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4) </a:t>
          </a:r>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ықпал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қолдану</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5) </a:t>
          </a:r>
          <a:r>
            <a:rPr lang="ru-RU" dirty="0" err="1">
              <a:latin typeface="Times New Roman" pitchFamily="18" charset="0"/>
              <a:cs typeface="Times New Roman" pitchFamily="18" charset="0"/>
            </a:rPr>
            <a:t>тараптардың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мінез-құлқына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қарсылық</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6) </a:t>
          </a:r>
          <a:r>
            <a:rPr lang="ru-RU" dirty="0" err="1">
              <a:latin typeface="Times New Roman" pitchFamily="18" charset="0"/>
              <a:cs typeface="Times New Roman" pitchFamily="18" charset="0"/>
            </a:rPr>
            <a:t>қақтығыстардың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іс-қимылының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стратегиялары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тактикасы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7)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агрессивтілік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беделділік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8)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ма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a:t>
          </a:r>
        </a:p>
      </dgm:t>
    </dgm:pt>
    <dgm:pt modelId="{137E5F06-90EE-45F0-83EE-15D9DD757320}" type="parTrans" cxnId="{9E8F906F-09FD-48FB-BAA5-834AB117E349}">
      <dgm:prSet/>
      <dgm:spPr/>
      <dgm:t>
        <a:bodyPr/>
        <a:lstStyle/>
        <a:p>
          <a:endParaRPr lang="ru-RU"/>
        </a:p>
      </dgm:t>
    </dgm:pt>
    <dgm:pt modelId="{B4E608A1-E609-4EFE-B02E-DA1EB5353B7A}" type="sibTrans" cxnId="{9E8F906F-09FD-48FB-BAA5-834AB117E349}">
      <dgm:prSet/>
      <dgm:spPr/>
      <dgm:t>
        <a:bodyPr/>
        <a:lstStyle/>
        <a:p>
          <a:endParaRPr lang="ru-RU"/>
        </a:p>
      </dgm:t>
    </dgm:pt>
    <dgm:pt modelId="{6AE6A861-30B3-4B47-85E1-0ED3CAA17039}">
      <dgm:prSet phldrT="[Текст]"/>
      <dgm:spPr/>
      <dgm:t>
        <a:bodyPr/>
        <a:lstStyle/>
        <a:p>
          <a:r>
            <a:rPr lang="ru-RU" b="1" dirty="0" err="1">
              <a:latin typeface="Times New Roman" pitchFamily="18" charset="0"/>
              <a:cs typeface="Times New Roman" pitchFamily="18" charset="0"/>
            </a:rPr>
            <a:t>Қақтығыстың</a:t>
          </a:r>
          <a:r>
            <a:rPr lang="ru-RU" b="1" dirty="0">
              <a:latin typeface="Times New Roman" pitchFamily="18" charset="0"/>
              <a:cs typeface="Times New Roman" pitchFamily="18" charset="0"/>
            </a:rPr>
            <a:t> даму </a:t>
          </a:r>
          <a:r>
            <a:rPr lang="ru-RU" b="1" dirty="0" err="1">
              <a:latin typeface="Times New Roman" pitchFamily="18" charset="0"/>
              <a:cs typeface="Times New Roman" pitchFamily="18" charset="0"/>
            </a:rPr>
            <a:t>динамикасы</a:t>
          </a:r>
          <a:r>
            <a:rPr lang="ru-RU" b="1"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жанжалды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жанжал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білу</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қарама-қайшылықты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қарсыластың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қиындататын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зиянына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ықпал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боялған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әрекеттер</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оны </a:t>
          </a:r>
          <a:r>
            <a:rPr lang="ru-RU" dirty="0" err="1">
              <a:latin typeface="Times New Roman" pitchFamily="18" charset="0"/>
              <a:cs typeface="Times New Roman" pitchFamily="18" charset="0"/>
            </a:rPr>
            <a:t>шешу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ауқымына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айналадағы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ұстанымдарына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салдары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әрекеттесу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стратегиясы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тактикасы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a:t>
          </a:r>
        </a:p>
      </dgm:t>
    </dgm:pt>
    <dgm:pt modelId="{EAFD6852-F008-4B51-9F2A-055CB0954D48}" type="parTrans" cxnId="{6FCF8548-7576-41F2-96F2-14D88E2F7E21}">
      <dgm:prSet/>
      <dgm:spPr/>
      <dgm:t>
        <a:bodyPr/>
        <a:lstStyle/>
        <a:p>
          <a:endParaRPr lang="ru-RU"/>
        </a:p>
      </dgm:t>
    </dgm:pt>
    <dgm:pt modelId="{515662B7-EE03-4401-9014-34A3124ADAED}" type="sibTrans" cxnId="{6FCF8548-7576-41F2-96F2-14D88E2F7E21}">
      <dgm:prSet/>
      <dgm:spPr/>
      <dgm:t>
        <a:bodyPr/>
        <a:lstStyle/>
        <a:p>
          <a:endParaRPr lang="ru-RU"/>
        </a:p>
      </dgm:t>
    </dgm:pt>
    <dgm:pt modelId="{E9CAE3CB-2AF4-4748-BA89-0EDE660B5E35}" type="pres">
      <dgm:prSet presAssocID="{A471A52F-7BC7-44FC-AEDD-1922AC18C7A9}" presName="Name0" presStyleCnt="0">
        <dgm:presLayoutVars>
          <dgm:chPref val="1"/>
          <dgm:dir/>
          <dgm:animOne val="branch"/>
          <dgm:animLvl val="lvl"/>
          <dgm:resizeHandles/>
        </dgm:presLayoutVars>
      </dgm:prSet>
      <dgm:spPr/>
      <dgm:t>
        <a:bodyPr/>
        <a:lstStyle/>
        <a:p>
          <a:endParaRPr lang="ru-RU"/>
        </a:p>
      </dgm:t>
    </dgm:pt>
    <dgm:pt modelId="{78BBDAF6-3D62-4E52-9913-91F61ED055D7}" type="pres">
      <dgm:prSet presAssocID="{82037488-A838-4A42-9250-9CF6BA349B55}" presName="vertOne" presStyleCnt="0"/>
      <dgm:spPr/>
    </dgm:pt>
    <dgm:pt modelId="{F58A5BA2-F5D8-4FA2-86EF-7D9816D0404B}" type="pres">
      <dgm:prSet presAssocID="{82037488-A838-4A42-9250-9CF6BA349B55}" presName="txOne" presStyleLbl="node0" presStyleIdx="0" presStyleCnt="1" custScaleX="100044" custScaleY="55008" custLinFactNeighborX="-15" custLinFactNeighborY="249">
        <dgm:presLayoutVars>
          <dgm:chPref val="3"/>
        </dgm:presLayoutVars>
      </dgm:prSet>
      <dgm:spPr/>
      <dgm:t>
        <a:bodyPr/>
        <a:lstStyle/>
        <a:p>
          <a:endParaRPr lang="ru-RU"/>
        </a:p>
      </dgm:t>
    </dgm:pt>
    <dgm:pt modelId="{8A046AC9-453C-4C56-84E4-5ECC64D55670}" type="pres">
      <dgm:prSet presAssocID="{82037488-A838-4A42-9250-9CF6BA349B55}" presName="parTransOne" presStyleCnt="0"/>
      <dgm:spPr/>
    </dgm:pt>
    <dgm:pt modelId="{CD666BFD-19DF-46AF-AD29-02FF8FEA514B}" type="pres">
      <dgm:prSet presAssocID="{82037488-A838-4A42-9250-9CF6BA349B55}" presName="horzOne" presStyleCnt="0"/>
      <dgm:spPr/>
    </dgm:pt>
    <dgm:pt modelId="{96B84B85-5C65-4089-B59D-082C9E295251}" type="pres">
      <dgm:prSet presAssocID="{E170F4EF-8C43-4D14-8AA4-0AEE9B193751}" presName="vertTwo" presStyleCnt="0"/>
      <dgm:spPr/>
    </dgm:pt>
    <dgm:pt modelId="{2B1F61CB-34FB-4DD5-815E-3E9407C97A86}" type="pres">
      <dgm:prSet presAssocID="{E170F4EF-8C43-4D14-8AA4-0AEE9B193751}" presName="txTwo" presStyleLbl="node2" presStyleIdx="0" presStyleCnt="2">
        <dgm:presLayoutVars>
          <dgm:chPref val="3"/>
        </dgm:presLayoutVars>
      </dgm:prSet>
      <dgm:spPr/>
      <dgm:t>
        <a:bodyPr/>
        <a:lstStyle/>
        <a:p>
          <a:endParaRPr lang="ru-RU"/>
        </a:p>
      </dgm:t>
    </dgm:pt>
    <dgm:pt modelId="{BE4ACF10-4F72-4251-8267-6EC5D915958E}" type="pres">
      <dgm:prSet presAssocID="{E170F4EF-8C43-4D14-8AA4-0AEE9B193751}" presName="horzTwo" presStyleCnt="0"/>
      <dgm:spPr/>
    </dgm:pt>
    <dgm:pt modelId="{D11B3BD4-6DDC-45B5-867D-FB274C317A7A}" type="pres">
      <dgm:prSet presAssocID="{B4E608A1-E609-4EFE-B02E-DA1EB5353B7A}" presName="sibSpaceTwo" presStyleCnt="0"/>
      <dgm:spPr/>
    </dgm:pt>
    <dgm:pt modelId="{847E6617-2AA4-4B18-A49B-EB63CE81F441}" type="pres">
      <dgm:prSet presAssocID="{6AE6A861-30B3-4B47-85E1-0ED3CAA17039}" presName="vertTwo" presStyleCnt="0"/>
      <dgm:spPr/>
    </dgm:pt>
    <dgm:pt modelId="{92E385EB-4FD8-4948-8AF2-6D86CF1D0BDF}" type="pres">
      <dgm:prSet presAssocID="{6AE6A861-30B3-4B47-85E1-0ED3CAA17039}" presName="txTwo" presStyleLbl="node2" presStyleIdx="1" presStyleCnt="2">
        <dgm:presLayoutVars>
          <dgm:chPref val="3"/>
        </dgm:presLayoutVars>
      </dgm:prSet>
      <dgm:spPr/>
      <dgm:t>
        <a:bodyPr/>
        <a:lstStyle/>
        <a:p>
          <a:endParaRPr lang="ru-RU"/>
        </a:p>
      </dgm:t>
    </dgm:pt>
    <dgm:pt modelId="{88C07748-5F85-499B-9D4C-3A0C334AF14E}" type="pres">
      <dgm:prSet presAssocID="{6AE6A861-30B3-4B47-85E1-0ED3CAA17039}" presName="horzTwo" presStyleCnt="0"/>
      <dgm:spPr/>
    </dgm:pt>
  </dgm:ptLst>
  <dgm:cxnLst>
    <dgm:cxn modelId="{9E8F906F-09FD-48FB-BAA5-834AB117E349}" srcId="{82037488-A838-4A42-9250-9CF6BA349B55}" destId="{E170F4EF-8C43-4D14-8AA4-0AEE9B193751}" srcOrd="0" destOrd="0" parTransId="{137E5F06-90EE-45F0-83EE-15D9DD757320}" sibTransId="{B4E608A1-E609-4EFE-B02E-DA1EB5353B7A}"/>
    <dgm:cxn modelId="{DC8D307C-0E0E-43EC-BBBE-A07A4FB0EABB}" type="presOf" srcId="{6AE6A861-30B3-4B47-85E1-0ED3CAA17039}" destId="{92E385EB-4FD8-4948-8AF2-6D86CF1D0BDF}" srcOrd="0" destOrd="0" presId="urn:microsoft.com/office/officeart/2005/8/layout/hierarchy4#1"/>
    <dgm:cxn modelId="{F64FBD1A-C46F-47D3-97F3-05532A8D7612}" type="presOf" srcId="{82037488-A838-4A42-9250-9CF6BA349B55}" destId="{F58A5BA2-F5D8-4FA2-86EF-7D9816D0404B}" srcOrd="0" destOrd="0" presId="urn:microsoft.com/office/officeart/2005/8/layout/hierarchy4#1"/>
    <dgm:cxn modelId="{CA0946B3-AE58-4AC5-8211-434F4222401C}" type="presOf" srcId="{A471A52F-7BC7-44FC-AEDD-1922AC18C7A9}" destId="{E9CAE3CB-2AF4-4748-BA89-0EDE660B5E35}" srcOrd="0" destOrd="0" presId="urn:microsoft.com/office/officeart/2005/8/layout/hierarchy4#1"/>
    <dgm:cxn modelId="{FBFD16A2-E752-4ADC-BD4A-0AF1DF3D3BAE}" srcId="{A471A52F-7BC7-44FC-AEDD-1922AC18C7A9}" destId="{82037488-A838-4A42-9250-9CF6BA349B55}" srcOrd="0" destOrd="0" parTransId="{6A7B9BEF-B282-4BB2-BD81-BB489AF62696}" sibTransId="{7EB969BE-6552-42E1-9182-88A5AD5B8BD4}"/>
    <dgm:cxn modelId="{6FCF8548-7576-41F2-96F2-14D88E2F7E21}" srcId="{82037488-A838-4A42-9250-9CF6BA349B55}" destId="{6AE6A861-30B3-4B47-85E1-0ED3CAA17039}" srcOrd="1" destOrd="0" parTransId="{EAFD6852-F008-4B51-9F2A-055CB0954D48}" sibTransId="{515662B7-EE03-4401-9014-34A3124ADAED}"/>
    <dgm:cxn modelId="{F66FA5A5-9AD4-4723-95CA-3A6003655F4E}" type="presOf" srcId="{E170F4EF-8C43-4D14-8AA4-0AEE9B193751}" destId="{2B1F61CB-34FB-4DD5-815E-3E9407C97A86}" srcOrd="0" destOrd="0" presId="urn:microsoft.com/office/officeart/2005/8/layout/hierarchy4#1"/>
    <dgm:cxn modelId="{1D8E314E-AB8C-44C6-A9D9-54FEA82E542D}" type="presParOf" srcId="{E9CAE3CB-2AF4-4748-BA89-0EDE660B5E35}" destId="{78BBDAF6-3D62-4E52-9913-91F61ED055D7}" srcOrd="0" destOrd="0" presId="urn:microsoft.com/office/officeart/2005/8/layout/hierarchy4#1"/>
    <dgm:cxn modelId="{FA5A1476-94D7-4538-9361-F03786779418}" type="presParOf" srcId="{78BBDAF6-3D62-4E52-9913-91F61ED055D7}" destId="{F58A5BA2-F5D8-4FA2-86EF-7D9816D0404B}" srcOrd="0" destOrd="0" presId="urn:microsoft.com/office/officeart/2005/8/layout/hierarchy4#1"/>
    <dgm:cxn modelId="{B4B5B3A9-9567-4460-9004-38787F7A67C1}" type="presParOf" srcId="{78BBDAF6-3D62-4E52-9913-91F61ED055D7}" destId="{8A046AC9-453C-4C56-84E4-5ECC64D55670}" srcOrd="1" destOrd="0" presId="urn:microsoft.com/office/officeart/2005/8/layout/hierarchy4#1"/>
    <dgm:cxn modelId="{2C878305-4838-4BA9-94C5-9D2CA46AA599}" type="presParOf" srcId="{78BBDAF6-3D62-4E52-9913-91F61ED055D7}" destId="{CD666BFD-19DF-46AF-AD29-02FF8FEA514B}" srcOrd="2" destOrd="0" presId="urn:microsoft.com/office/officeart/2005/8/layout/hierarchy4#1"/>
    <dgm:cxn modelId="{5A45FAEF-1DE8-48F9-BFA9-422DB9D3B874}" type="presParOf" srcId="{CD666BFD-19DF-46AF-AD29-02FF8FEA514B}" destId="{96B84B85-5C65-4089-B59D-082C9E295251}" srcOrd="0" destOrd="0" presId="urn:microsoft.com/office/officeart/2005/8/layout/hierarchy4#1"/>
    <dgm:cxn modelId="{028758EA-B5AC-416F-88AB-710A80347FF4}" type="presParOf" srcId="{96B84B85-5C65-4089-B59D-082C9E295251}" destId="{2B1F61CB-34FB-4DD5-815E-3E9407C97A86}" srcOrd="0" destOrd="0" presId="urn:microsoft.com/office/officeart/2005/8/layout/hierarchy4#1"/>
    <dgm:cxn modelId="{27857EF2-ABE8-4176-A3ED-C4DAE6CD5568}" type="presParOf" srcId="{96B84B85-5C65-4089-B59D-082C9E295251}" destId="{BE4ACF10-4F72-4251-8267-6EC5D915958E}" srcOrd="1" destOrd="0" presId="urn:microsoft.com/office/officeart/2005/8/layout/hierarchy4#1"/>
    <dgm:cxn modelId="{5C92C34D-BBA1-4D7E-8AB1-00F0AF87ED2E}" type="presParOf" srcId="{CD666BFD-19DF-46AF-AD29-02FF8FEA514B}" destId="{D11B3BD4-6DDC-45B5-867D-FB274C317A7A}" srcOrd="1" destOrd="0" presId="urn:microsoft.com/office/officeart/2005/8/layout/hierarchy4#1"/>
    <dgm:cxn modelId="{1468FAEA-E927-4359-BD49-B2B06DFABB36}" type="presParOf" srcId="{CD666BFD-19DF-46AF-AD29-02FF8FEA514B}" destId="{847E6617-2AA4-4B18-A49B-EB63CE81F441}" srcOrd="2" destOrd="0" presId="urn:microsoft.com/office/officeart/2005/8/layout/hierarchy4#1"/>
    <dgm:cxn modelId="{4D84CB1E-5427-471F-8220-FF66CCA79F90}" type="presParOf" srcId="{847E6617-2AA4-4B18-A49B-EB63CE81F441}" destId="{92E385EB-4FD8-4948-8AF2-6D86CF1D0BDF}" srcOrd="0" destOrd="0" presId="urn:microsoft.com/office/officeart/2005/8/layout/hierarchy4#1"/>
    <dgm:cxn modelId="{59D14AF8-235C-452F-A0AB-133676E160B2}" type="presParOf" srcId="{847E6617-2AA4-4B18-A49B-EB63CE81F441}" destId="{88C07748-5F85-499B-9D4C-3A0C334AF14E}" srcOrd="1" destOrd="0" presId="urn:microsoft.com/office/officeart/2005/8/layout/hierarchy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66DC83-84CC-41DF-8D59-8FD1DD8023B1}" type="doc">
      <dgm:prSet loTypeId="urn:microsoft.com/office/officeart/2005/8/layout/process5" loCatId="process" qsTypeId="urn:microsoft.com/office/officeart/2005/8/quickstyle/3d3" qsCatId="3D" csTypeId="urn:microsoft.com/office/officeart/2005/8/colors/colorful3" csCatId="colorful" phldr="1"/>
      <dgm:spPr/>
      <dgm:t>
        <a:bodyPr/>
        <a:lstStyle/>
        <a:p>
          <a:endParaRPr lang="ru-RU"/>
        </a:p>
      </dgm:t>
    </dgm:pt>
    <dgm:pt modelId="{15A51222-141B-462A-BE95-2036B21A2F8E}">
      <dgm:prSet phldrT="[Текст]" custT="1"/>
      <dgm:spPr/>
      <dgm:t>
        <a:bodyPr/>
        <a:lstStyle/>
        <a:p>
          <a:r>
            <a:rPr lang="ru-RU" sz="1400" b="1" i="1" dirty="0">
              <a:latin typeface="Times New Roman" pitchFamily="18" charset="0"/>
              <a:cs typeface="Times New Roman" pitchFamily="18" charset="0"/>
            </a:rPr>
            <a:t>1. </a:t>
          </a:r>
          <a:r>
            <a:rPr lang="ru-RU" sz="1400" b="1" i="1" dirty="0" err="1">
              <a:latin typeface="Times New Roman" pitchFamily="18" charset="0"/>
              <a:cs typeface="Times New Roman" pitchFamily="18" charset="0"/>
            </a:rPr>
            <a:t>Қақтығыстың ортасында</a:t>
          </a:r>
          <a:r>
            <a:rPr lang="ru-RU" sz="1400" b="1" i="1" dirty="0">
              <a:latin typeface="Times New Roman" pitchFamily="18" charset="0"/>
              <a:cs typeface="Times New Roman" pitchFamily="18" charset="0"/>
            </a:rPr>
            <a:t> </a:t>
          </a:r>
          <a:r>
            <a:rPr lang="ru-RU" sz="1400" b="1" i="1" dirty="0" err="1">
              <a:latin typeface="Times New Roman" pitchFamily="18" charset="0"/>
              <a:cs typeface="Times New Roman" pitchFamily="18" charset="0"/>
            </a:rPr>
            <a:t>тұрған мәселелер туралы</a:t>
          </a:r>
          <a:r>
            <a:rPr lang="ru-RU" sz="1400" b="1" i="1" dirty="0">
              <a:latin typeface="Times New Roman" pitchFamily="18" charset="0"/>
              <a:cs typeface="Times New Roman" pitchFamily="18" charset="0"/>
            </a:rPr>
            <a:t> </a:t>
          </a:r>
          <a:r>
            <a:rPr lang="ru-RU" sz="1400" b="1" i="1" dirty="0" err="1">
              <a:latin typeface="Times New Roman" pitchFamily="18" charset="0"/>
              <a:cs typeface="Times New Roman" pitchFamily="18" charset="0"/>
            </a:rPr>
            <a:t>анық болыңыз.</a:t>
          </a:r>
          <a:endParaRPr lang="ru-RU" sz="1400" dirty="0"/>
        </a:p>
      </dgm:t>
    </dgm:pt>
    <dgm:pt modelId="{9626649E-2BE5-4A7E-9C81-72BFB747EA91}" type="parTrans" cxnId="{CB00F9BF-4592-42BD-A5A6-77613EEBB3F3}">
      <dgm:prSet/>
      <dgm:spPr/>
      <dgm:t>
        <a:bodyPr/>
        <a:lstStyle/>
        <a:p>
          <a:endParaRPr lang="ru-RU"/>
        </a:p>
      </dgm:t>
    </dgm:pt>
    <dgm:pt modelId="{AD88A0D1-6419-4EA1-98DA-C85758A02518}" type="sibTrans" cxnId="{CB00F9BF-4592-42BD-A5A6-77613EEBB3F3}">
      <dgm:prSet/>
      <dgm:spPr/>
      <dgm:t>
        <a:bodyPr/>
        <a:lstStyle/>
        <a:p>
          <a:endParaRPr lang="ru-RU"/>
        </a:p>
      </dgm:t>
    </dgm:pt>
    <dgm:pt modelId="{DCE0621E-8F23-45D4-B6B5-4429F60A83E1}">
      <dgm:prSet phldrT="[Текст]"/>
      <dgm:spPr/>
      <dgm:t>
        <a:bodyPr/>
        <a:lstStyle/>
        <a:p>
          <a:r>
            <a:rPr lang="ru-RU" b="1" i="1" dirty="0">
              <a:latin typeface="Times New Roman" pitchFamily="18" charset="0"/>
              <a:cs typeface="Times New Roman" pitchFamily="18" charset="0"/>
            </a:rPr>
            <a:t>2. </a:t>
          </a:r>
          <a:r>
            <a:rPr lang="ru-RU" b="1" i="1" dirty="0" err="1">
              <a:latin typeface="Times New Roman" pitchFamily="18" charset="0"/>
              <a:cs typeface="Times New Roman" pitchFamily="18" charset="0"/>
            </a:rPr>
            <a:t>Бұл</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сұрақтарды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типологиялық</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құрылымға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сәйкестендіруге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тырысыңыз</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оларды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психотиптік</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әріппен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белгілеумен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дұрыс</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корреляциялаңыз</a:t>
          </a:r>
          <a:r>
            <a:rPr lang="ru-RU" b="1" i="1" dirty="0">
              <a:latin typeface="Times New Roman" pitchFamily="18" charset="0"/>
              <a:cs typeface="Times New Roman" pitchFamily="18" charset="0"/>
            </a:rPr>
            <a:t>.</a:t>
          </a:r>
        </a:p>
      </dgm:t>
    </dgm:pt>
    <dgm:pt modelId="{BFF70AEA-F035-4F5A-97F4-F7B5DE14A2BB}" type="parTrans" cxnId="{7FA347F4-7567-4AB1-BF02-778F35B12AE9}">
      <dgm:prSet/>
      <dgm:spPr/>
      <dgm:t>
        <a:bodyPr/>
        <a:lstStyle/>
        <a:p>
          <a:endParaRPr lang="ru-RU"/>
        </a:p>
      </dgm:t>
    </dgm:pt>
    <dgm:pt modelId="{F7334C8E-C5C5-4D7E-AAAB-3535F67B284C}" type="sibTrans" cxnId="{7FA347F4-7567-4AB1-BF02-778F35B12AE9}">
      <dgm:prSet/>
      <dgm:spPr/>
      <dgm:t>
        <a:bodyPr/>
        <a:lstStyle/>
        <a:p>
          <a:endParaRPr lang="ru-RU"/>
        </a:p>
      </dgm:t>
    </dgm:pt>
    <dgm:pt modelId="{A5C0A852-1E41-4659-BFC6-A9F33219F8AC}">
      <dgm:prSet phldrT="[Текст]"/>
      <dgm:spPr/>
      <dgm:t>
        <a:bodyPr/>
        <a:lstStyle/>
        <a:p>
          <a:r>
            <a:rPr lang="ru-RU" b="1" i="1" dirty="0">
              <a:latin typeface="Times New Roman" pitchFamily="18" charset="0"/>
              <a:cs typeface="Times New Roman" pitchFamily="18" charset="0"/>
            </a:rPr>
            <a:t>3. </a:t>
          </a:r>
          <a:r>
            <a:rPr lang="ru-RU" b="1" i="1" dirty="0" err="1">
              <a:latin typeface="Times New Roman" pitchFamily="18" charset="0"/>
              <a:cs typeface="Times New Roman" pitchFamily="18" charset="0"/>
            </a:rPr>
            <a:t>Қақтығыстың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ең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ықтимал</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себебін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мүмкін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болса</a:t>
          </a:r>
          <a:r>
            <a:rPr lang="ru-RU" b="1" i="1" dirty="0">
              <a:latin typeface="Times New Roman" pitchFamily="18" charset="0"/>
              <a:cs typeface="Times New Roman" pitchFamily="18" charset="0"/>
            </a:rPr>
            <a:t>, типология </a:t>
          </a:r>
          <a:r>
            <a:rPr lang="ru-RU" b="1" i="1" dirty="0" err="1">
              <a:latin typeface="Times New Roman" pitchFamily="18" charset="0"/>
              <a:cs typeface="Times New Roman" pitchFamily="18" charset="0"/>
            </a:rPr>
            <a:t>тұрғысынан</a:t>
          </a:r>
          <a:r>
            <a:rPr lang="ru-RU" b="1" i="1" dirty="0">
              <a:latin typeface="Times New Roman" pitchFamily="18" charset="0"/>
              <a:cs typeface="Times New Roman" pitchFamily="18" charset="0"/>
            </a:rPr>
            <a:t> да </a:t>
          </a:r>
          <a:r>
            <a:rPr lang="ru-RU" b="1" i="1" dirty="0" err="1">
              <a:latin typeface="Times New Roman" pitchFamily="18" charset="0"/>
              <a:cs typeface="Times New Roman" pitchFamily="18" charset="0"/>
            </a:rPr>
            <a:t>зерттеңіз</a:t>
          </a:r>
          <a:r>
            <a:rPr lang="ru-RU" b="1" i="1" dirty="0">
              <a:latin typeface="Times New Roman" pitchFamily="18" charset="0"/>
              <a:cs typeface="Times New Roman" pitchFamily="18" charset="0"/>
            </a:rPr>
            <a:t>.</a:t>
          </a:r>
        </a:p>
      </dgm:t>
    </dgm:pt>
    <dgm:pt modelId="{9D42AEBA-0792-45D8-9563-ADFEAC65C99B}" type="parTrans" cxnId="{4F82B522-925F-4725-9035-14720A70F835}">
      <dgm:prSet/>
      <dgm:spPr/>
      <dgm:t>
        <a:bodyPr/>
        <a:lstStyle/>
        <a:p>
          <a:endParaRPr lang="ru-RU"/>
        </a:p>
      </dgm:t>
    </dgm:pt>
    <dgm:pt modelId="{F3A09424-85DA-43D0-8A4B-F062582D2B76}" type="sibTrans" cxnId="{4F82B522-925F-4725-9035-14720A70F835}">
      <dgm:prSet/>
      <dgm:spPr/>
      <dgm:t>
        <a:bodyPr/>
        <a:lstStyle/>
        <a:p>
          <a:endParaRPr lang="ru-RU"/>
        </a:p>
      </dgm:t>
    </dgm:pt>
    <dgm:pt modelId="{EC95338E-5F63-40EC-857B-1A0B4E02516C}">
      <dgm:prSet phldrT="[Текст]"/>
      <dgm:spPr/>
      <dgm:t>
        <a:bodyPr/>
        <a:lstStyle/>
        <a:p>
          <a:r>
            <a:rPr lang="ru-RU" b="1" i="1" dirty="0">
              <a:latin typeface="Times New Roman" pitchFamily="18" charset="0"/>
              <a:cs typeface="Times New Roman" pitchFamily="18" charset="0"/>
            </a:rPr>
            <a:t>4. </a:t>
          </a:r>
          <a:r>
            <a:rPr lang="ru-RU" b="1" i="1" dirty="0" err="1">
              <a:latin typeface="Times New Roman" pitchFamily="18" charset="0"/>
              <a:cs typeface="Times New Roman" pitchFamily="18" charset="0"/>
            </a:rPr>
            <a:t>Әр</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тараптан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екінші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жақтың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позициясын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алуды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сұраңыз</a:t>
          </a:r>
          <a:r>
            <a:rPr lang="ru-RU" b="1" i="1" dirty="0">
              <a:latin typeface="Times New Roman" pitchFamily="18" charset="0"/>
              <a:cs typeface="Times New Roman" pitchFamily="18" charset="0"/>
            </a:rPr>
            <a:t>.</a:t>
          </a:r>
        </a:p>
      </dgm:t>
    </dgm:pt>
    <dgm:pt modelId="{B03B3AEA-E050-4F7D-9804-C1A9DE37F236}" type="parTrans" cxnId="{9B707DFD-2FFF-41B2-B9D7-94A42AF78453}">
      <dgm:prSet/>
      <dgm:spPr/>
      <dgm:t>
        <a:bodyPr/>
        <a:lstStyle/>
        <a:p>
          <a:endParaRPr lang="ru-RU"/>
        </a:p>
      </dgm:t>
    </dgm:pt>
    <dgm:pt modelId="{72A0F4B9-C6EC-4904-B63E-63ED4492D8FC}" type="sibTrans" cxnId="{9B707DFD-2FFF-41B2-B9D7-94A42AF78453}">
      <dgm:prSet/>
      <dgm:spPr/>
      <dgm:t>
        <a:bodyPr/>
        <a:lstStyle/>
        <a:p>
          <a:endParaRPr lang="ru-RU"/>
        </a:p>
      </dgm:t>
    </dgm:pt>
    <dgm:pt modelId="{B3921D03-3049-4E7D-9BD7-2FD59352423C}">
      <dgm:prSet/>
      <dgm:spPr/>
      <dgm:t>
        <a:bodyPr/>
        <a:lstStyle/>
        <a:p>
          <a:r>
            <a:rPr lang="ru-RU" b="1" i="1" dirty="0">
              <a:latin typeface="Times New Roman" pitchFamily="18" charset="0"/>
              <a:cs typeface="Times New Roman" pitchFamily="18" charset="0"/>
            </a:rPr>
            <a:t>5. </a:t>
          </a:r>
          <a:r>
            <a:rPr lang="ru-RU" b="1" i="1" dirty="0" err="1">
              <a:latin typeface="Times New Roman" pitchFamily="18" charset="0"/>
              <a:cs typeface="Times New Roman" pitchFamily="18" charset="0"/>
            </a:rPr>
            <a:t>Қақтығысты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шешуге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апаратын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ымыралар</a:t>
          </a:r>
          <a:r>
            <a:rPr lang="ru-RU" b="1" i="1" dirty="0">
              <a:latin typeface="Times New Roman" pitchFamily="18" charset="0"/>
              <a:cs typeface="Times New Roman" pitchFamily="18" charset="0"/>
            </a:rPr>
            <a:t> мен </a:t>
          </a:r>
          <a:r>
            <a:rPr lang="ru-RU" b="1" i="1" dirty="0" err="1">
              <a:latin typeface="Times New Roman" pitchFamily="18" charset="0"/>
              <a:cs typeface="Times New Roman" pitchFamily="18" charset="0"/>
            </a:rPr>
            <a:t>келісімдерді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іздеңіз</a:t>
          </a:r>
          <a:r>
            <a:rPr lang="ru-RU" b="1" i="1" dirty="0">
              <a:latin typeface="Times New Roman" pitchFamily="18" charset="0"/>
              <a:cs typeface="Times New Roman" pitchFamily="18" charset="0"/>
            </a:rPr>
            <a:t>.</a:t>
          </a:r>
        </a:p>
      </dgm:t>
    </dgm:pt>
    <dgm:pt modelId="{3CEDC38D-312B-4EE6-8107-0EFBF5842918}" type="parTrans" cxnId="{C502E86E-E462-4B53-9CB9-C31F2F287894}">
      <dgm:prSet/>
      <dgm:spPr/>
      <dgm:t>
        <a:bodyPr/>
        <a:lstStyle/>
        <a:p>
          <a:endParaRPr lang="ru-RU"/>
        </a:p>
      </dgm:t>
    </dgm:pt>
    <dgm:pt modelId="{AF2ABA84-E60C-4640-AEF5-7E63DEA8A2A0}" type="sibTrans" cxnId="{C502E86E-E462-4B53-9CB9-C31F2F287894}">
      <dgm:prSet/>
      <dgm:spPr/>
      <dgm:t>
        <a:bodyPr/>
        <a:lstStyle/>
        <a:p>
          <a:endParaRPr lang="ru-RU"/>
        </a:p>
      </dgm:t>
    </dgm:pt>
    <dgm:pt modelId="{BF42A0F5-12CE-4D35-8915-CB7EE0C625E8}" type="pres">
      <dgm:prSet presAssocID="{2766DC83-84CC-41DF-8D59-8FD1DD8023B1}" presName="diagram" presStyleCnt="0">
        <dgm:presLayoutVars>
          <dgm:dir/>
          <dgm:resizeHandles val="exact"/>
        </dgm:presLayoutVars>
      </dgm:prSet>
      <dgm:spPr/>
      <dgm:t>
        <a:bodyPr/>
        <a:lstStyle/>
        <a:p>
          <a:endParaRPr lang="ru-RU"/>
        </a:p>
      </dgm:t>
    </dgm:pt>
    <dgm:pt modelId="{C053B98D-7D7C-43EA-A5EC-4265C03618DE}" type="pres">
      <dgm:prSet presAssocID="{15A51222-141B-462A-BE95-2036B21A2F8E}" presName="node" presStyleLbl="node1" presStyleIdx="0" presStyleCnt="5">
        <dgm:presLayoutVars>
          <dgm:bulletEnabled val="1"/>
        </dgm:presLayoutVars>
      </dgm:prSet>
      <dgm:spPr/>
      <dgm:t>
        <a:bodyPr/>
        <a:lstStyle/>
        <a:p>
          <a:endParaRPr lang="ru-RU"/>
        </a:p>
      </dgm:t>
    </dgm:pt>
    <dgm:pt modelId="{B946ED7D-D954-4F8B-BBFF-5EA3207BE9F6}" type="pres">
      <dgm:prSet presAssocID="{AD88A0D1-6419-4EA1-98DA-C85758A02518}" presName="sibTrans" presStyleLbl="sibTrans2D1" presStyleIdx="0" presStyleCnt="4"/>
      <dgm:spPr/>
      <dgm:t>
        <a:bodyPr/>
        <a:lstStyle/>
        <a:p>
          <a:endParaRPr lang="ru-RU"/>
        </a:p>
      </dgm:t>
    </dgm:pt>
    <dgm:pt modelId="{88D4F211-E709-4CBB-8023-9CDB11A34569}" type="pres">
      <dgm:prSet presAssocID="{AD88A0D1-6419-4EA1-98DA-C85758A02518}" presName="connectorText" presStyleLbl="sibTrans2D1" presStyleIdx="0" presStyleCnt="4"/>
      <dgm:spPr/>
      <dgm:t>
        <a:bodyPr/>
        <a:lstStyle/>
        <a:p>
          <a:endParaRPr lang="ru-RU"/>
        </a:p>
      </dgm:t>
    </dgm:pt>
    <dgm:pt modelId="{B86B54C9-2638-4C5C-AF9D-E6F051648C2E}" type="pres">
      <dgm:prSet presAssocID="{DCE0621E-8F23-45D4-B6B5-4429F60A83E1}" presName="node" presStyleLbl="node1" presStyleIdx="1" presStyleCnt="5">
        <dgm:presLayoutVars>
          <dgm:bulletEnabled val="1"/>
        </dgm:presLayoutVars>
      </dgm:prSet>
      <dgm:spPr/>
      <dgm:t>
        <a:bodyPr/>
        <a:lstStyle/>
        <a:p>
          <a:endParaRPr lang="ru-RU"/>
        </a:p>
      </dgm:t>
    </dgm:pt>
    <dgm:pt modelId="{64D1B094-E7EE-4DA4-AA51-C416B4AC4AB8}" type="pres">
      <dgm:prSet presAssocID="{F7334C8E-C5C5-4D7E-AAAB-3535F67B284C}" presName="sibTrans" presStyleLbl="sibTrans2D1" presStyleIdx="1" presStyleCnt="4"/>
      <dgm:spPr/>
      <dgm:t>
        <a:bodyPr/>
        <a:lstStyle/>
        <a:p>
          <a:endParaRPr lang="ru-RU"/>
        </a:p>
      </dgm:t>
    </dgm:pt>
    <dgm:pt modelId="{65930282-7FA6-4AEB-93D1-4F303F17FCE5}" type="pres">
      <dgm:prSet presAssocID="{F7334C8E-C5C5-4D7E-AAAB-3535F67B284C}" presName="connectorText" presStyleLbl="sibTrans2D1" presStyleIdx="1" presStyleCnt="4"/>
      <dgm:spPr/>
      <dgm:t>
        <a:bodyPr/>
        <a:lstStyle/>
        <a:p>
          <a:endParaRPr lang="ru-RU"/>
        </a:p>
      </dgm:t>
    </dgm:pt>
    <dgm:pt modelId="{01EB9937-4C62-42A2-ABCE-9FA542E53119}" type="pres">
      <dgm:prSet presAssocID="{A5C0A852-1E41-4659-BFC6-A9F33219F8AC}" presName="node" presStyleLbl="node1" presStyleIdx="2" presStyleCnt="5">
        <dgm:presLayoutVars>
          <dgm:bulletEnabled val="1"/>
        </dgm:presLayoutVars>
      </dgm:prSet>
      <dgm:spPr/>
      <dgm:t>
        <a:bodyPr/>
        <a:lstStyle/>
        <a:p>
          <a:endParaRPr lang="ru-RU"/>
        </a:p>
      </dgm:t>
    </dgm:pt>
    <dgm:pt modelId="{8E706D4F-3ACC-4E49-AA6C-1DB045A24143}" type="pres">
      <dgm:prSet presAssocID="{F3A09424-85DA-43D0-8A4B-F062582D2B76}" presName="sibTrans" presStyleLbl="sibTrans2D1" presStyleIdx="2" presStyleCnt="4"/>
      <dgm:spPr/>
      <dgm:t>
        <a:bodyPr/>
        <a:lstStyle/>
        <a:p>
          <a:endParaRPr lang="ru-RU"/>
        </a:p>
      </dgm:t>
    </dgm:pt>
    <dgm:pt modelId="{8BADFDD1-AC21-4C65-A663-0713DDCBD3F0}" type="pres">
      <dgm:prSet presAssocID="{F3A09424-85DA-43D0-8A4B-F062582D2B76}" presName="connectorText" presStyleLbl="sibTrans2D1" presStyleIdx="2" presStyleCnt="4"/>
      <dgm:spPr/>
      <dgm:t>
        <a:bodyPr/>
        <a:lstStyle/>
        <a:p>
          <a:endParaRPr lang="ru-RU"/>
        </a:p>
      </dgm:t>
    </dgm:pt>
    <dgm:pt modelId="{591B2646-3BC8-4DBC-A478-A57FC43B13F8}" type="pres">
      <dgm:prSet presAssocID="{EC95338E-5F63-40EC-857B-1A0B4E02516C}" presName="node" presStyleLbl="node1" presStyleIdx="3" presStyleCnt="5">
        <dgm:presLayoutVars>
          <dgm:bulletEnabled val="1"/>
        </dgm:presLayoutVars>
      </dgm:prSet>
      <dgm:spPr/>
      <dgm:t>
        <a:bodyPr/>
        <a:lstStyle/>
        <a:p>
          <a:endParaRPr lang="ru-RU"/>
        </a:p>
      </dgm:t>
    </dgm:pt>
    <dgm:pt modelId="{E0A605FB-13C4-453A-B0FC-8AD4026529E0}" type="pres">
      <dgm:prSet presAssocID="{72A0F4B9-C6EC-4904-B63E-63ED4492D8FC}" presName="sibTrans" presStyleLbl="sibTrans2D1" presStyleIdx="3" presStyleCnt="4"/>
      <dgm:spPr/>
      <dgm:t>
        <a:bodyPr/>
        <a:lstStyle/>
        <a:p>
          <a:endParaRPr lang="ru-RU"/>
        </a:p>
      </dgm:t>
    </dgm:pt>
    <dgm:pt modelId="{BD8C7D78-196B-4EA0-9322-403CA0C83311}" type="pres">
      <dgm:prSet presAssocID="{72A0F4B9-C6EC-4904-B63E-63ED4492D8FC}" presName="connectorText" presStyleLbl="sibTrans2D1" presStyleIdx="3" presStyleCnt="4"/>
      <dgm:spPr/>
      <dgm:t>
        <a:bodyPr/>
        <a:lstStyle/>
        <a:p>
          <a:endParaRPr lang="ru-RU"/>
        </a:p>
      </dgm:t>
    </dgm:pt>
    <dgm:pt modelId="{6625441B-B136-490B-8F7F-FE2799083013}" type="pres">
      <dgm:prSet presAssocID="{B3921D03-3049-4E7D-9BD7-2FD59352423C}" presName="node" presStyleLbl="node1" presStyleIdx="4" presStyleCnt="5">
        <dgm:presLayoutVars>
          <dgm:bulletEnabled val="1"/>
        </dgm:presLayoutVars>
      </dgm:prSet>
      <dgm:spPr/>
      <dgm:t>
        <a:bodyPr/>
        <a:lstStyle/>
        <a:p>
          <a:endParaRPr lang="ru-RU"/>
        </a:p>
      </dgm:t>
    </dgm:pt>
  </dgm:ptLst>
  <dgm:cxnLst>
    <dgm:cxn modelId="{EC9652A6-860B-4E8E-B874-73B8451726F0}" type="presOf" srcId="{EC95338E-5F63-40EC-857B-1A0B4E02516C}" destId="{591B2646-3BC8-4DBC-A478-A57FC43B13F8}" srcOrd="0" destOrd="0" presId="urn:microsoft.com/office/officeart/2005/8/layout/process5"/>
    <dgm:cxn modelId="{C502E86E-E462-4B53-9CB9-C31F2F287894}" srcId="{2766DC83-84CC-41DF-8D59-8FD1DD8023B1}" destId="{B3921D03-3049-4E7D-9BD7-2FD59352423C}" srcOrd="4" destOrd="0" parTransId="{3CEDC38D-312B-4EE6-8107-0EFBF5842918}" sibTransId="{AF2ABA84-E60C-4640-AEF5-7E63DEA8A2A0}"/>
    <dgm:cxn modelId="{99E65B08-E890-4945-8319-0F14E926BDCC}" type="presOf" srcId="{F7334C8E-C5C5-4D7E-AAAB-3535F67B284C}" destId="{65930282-7FA6-4AEB-93D1-4F303F17FCE5}" srcOrd="1" destOrd="0" presId="urn:microsoft.com/office/officeart/2005/8/layout/process5"/>
    <dgm:cxn modelId="{B104E848-2A6C-44D5-ADE8-3FF8DBC4C2BD}" type="presOf" srcId="{A5C0A852-1E41-4659-BFC6-A9F33219F8AC}" destId="{01EB9937-4C62-42A2-ABCE-9FA542E53119}" srcOrd="0" destOrd="0" presId="urn:microsoft.com/office/officeart/2005/8/layout/process5"/>
    <dgm:cxn modelId="{9B707DFD-2FFF-41B2-B9D7-94A42AF78453}" srcId="{2766DC83-84CC-41DF-8D59-8FD1DD8023B1}" destId="{EC95338E-5F63-40EC-857B-1A0B4E02516C}" srcOrd="3" destOrd="0" parTransId="{B03B3AEA-E050-4F7D-9804-C1A9DE37F236}" sibTransId="{72A0F4B9-C6EC-4904-B63E-63ED4492D8FC}"/>
    <dgm:cxn modelId="{F84E68CC-006A-4AB6-B53E-04674149E14B}" type="presOf" srcId="{F3A09424-85DA-43D0-8A4B-F062582D2B76}" destId="{8BADFDD1-AC21-4C65-A663-0713DDCBD3F0}" srcOrd="1" destOrd="0" presId="urn:microsoft.com/office/officeart/2005/8/layout/process5"/>
    <dgm:cxn modelId="{DB0BF723-9138-4525-8878-29ED25B69FE3}" type="presOf" srcId="{F7334C8E-C5C5-4D7E-AAAB-3535F67B284C}" destId="{64D1B094-E7EE-4DA4-AA51-C416B4AC4AB8}" srcOrd="0" destOrd="0" presId="urn:microsoft.com/office/officeart/2005/8/layout/process5"/>
    <dgm:cxn modelId="{7FA347F4-7567-4AB1-BF02-778F35B12AE9}" srcId="{2766DC83-84CC-41DF-8D59-8FD1DD8023B1}" destId="{DCE0621E-8F23-45D4-B6B5-4429F60A83E1}" srcOrd="1" destOrd="0" parTransId="{BFF70AEA-F035-4F5A-97F4-F7B5DE14A2BB}" sibTransId="{F7334C8E-C5C5-4D7E-AAAB-3535F67B284C}"/>
    <dgm:cxn modelId="{E2F87175-AC4D-413D-B043-5A251E0A513B}" type="presOf" srcId="{DCE0621E-8F23-45D4-B6B5-4429F60A83E1}" destId="{B86B54C9-2638-4C5C-AF9D-E6F051648C2E}" srcOrd="0" destOrd="0" presId="urn:microsoft.com/office/officeart/2005/8/layout/process5"/>
    <dgm:cxn modelId="{AB27BC49-A880-4007-BC50-3F325509977F}" type="presOf" srcId="{F3A09424-85DA-43D0-8A4B-F062582D2B76}" destId="{8E706D4F-3ACC-4E49-AA6C-1DB045A24143}" srcOrd="0" destOrd="0" presId="urn:microsoft.com/office/officeart/2005/8/layout/process5"/>
    <dgm:cxn modelId="{42C3B38E-86C6-4553-AA7E-942772C4B08D}" type="presOf" srcId="{AD88A0D1-6419-4EA1-98DA-C85758A02518}" destId="{88D4F211-E709-4CBB-8023-9CDB11A34569}" srcOrd="1" destOrd="0" presId="urn:microsoft.com/office/officeart/2005/8/layout/process5"/>
    <dgm:cxn modelId="{3679885B-9667-499D-A8B1-5F9D74511F68}" type="presOf" srcId="{72A0F4B9-C6EC-4904-B63E-63ED4492D8FC}" destId="{BD8C7D78-196B-4EA0-9322-403CA0C83311}" srcOrd="1" destOrd="0" presId="urn:microsoft.com/office/officeart/2005/8/layout/process5"/>
    <dgm:cxn modelId="{CB00F9BF-4592-42BD-A5A6-77613EEBB3F3}" srcId="{2766DC83-84CC-41DF-8D59-8FD1DD8023B1}" destId="{15A51222-141B-462A-BE95-2036B21A2F8E}" srcOrd="0" destOrd="0" parTransId="{9626649E-2BE5-4A7E-9C81-72BFB747EA91}" sibTransId="{AD88A0D1-6419-4EA1-98DA-C85758A02518}"/>
    <dgm:cxn modelId="{1E9C86ED-DBB1-4E7A-99DF-A25B6B14723C}" type="presOf" srcId="{AD88A0D1-6419-4EA1-98DA-C85758A02518}" destId="{B946ED7D-D954-4F8B-BBFF-5EA3207BE9F6}" srcOrd="0" destOrd="0" presId="urn:microsoft.com/office/officeart/2005/8/layout/process5"/>
    <dgm:cxn modelId="{9AAA2AEA-FED0-4F97-B602-C09AAF8A140E}" type="presOf" srcId="{72A0F4B9-C6EC-4904-B63E-63ED4492D8FC}" destId="{E0A605FB-13C4-453A-B0FC-8AD4026529E0}" srcOrd="0" destOrd="0" presId="urn:microsoft.com/office/officeart/2005/8/layout/process5"/>
    <dgm:cxn modelId="{4204C8B6-8982-45D5-A9B0-77FF5179FCED}" type="presOf" srcId="{15A51222-141B-462A-BE95-2036B21A2F8E}" destId="{C053B98D-7D7C-43EA-A5EC-4265C03618DE}" srcOrd="0" destOrd="0" presId="urn:microsoft.com/office/officeart/2005/8/layout/process5"/>
    <dgm:cxn modelId="{D2091FB2-CE4E-431D-BADB-35C3E07B64BE}" type="presOf" srcId="{2766DC83-84CC-41DF-8D59-8FD1DD8023B1}" destId="{BF42A0F5-12CE-4D35-8915-CB7EE0C625E8}" srcOrd="0" destOrd="0" presId="urn:microsoft.com/office/officeart/2005/8/layout/process5"/>
    <dgm:cxn modelId="{4F82B522-925F-4725-9035-14720A70F835}" srcId="{2766DC83-84CC-41DF-8D59-8FD1DD8023B1}" destId="{A5C0A852-1E41-4659-BFC6-A9F33219F8AC}" srcOrd="2" destOrd="0" parTransId="{9D42AEBA-0792-45D8-9563-ADFEAC65C99B}" sibTransId="{F3A09424-85DA-43D0-8A4B-F062582D2B76}"/>
    <dgm:cxn modelId="{AC0AD111-D9AF-4AB2-8D2F-7DF20612BC93}" type="presOf" srcId="{B3921D03-3049-4E7D-9BD7-2FD59352423C}" destId="{6625441B-B136-490B-8F7F-FE2799083013}" srcOrd="0" destOrd="0" presId="urn:microsoft.com/office/officeart/2005/8/layout/process5"/>
    <dgm:cxn modelId="{0D0BD986-E480-4643-92DA-F2ABA54C840B}" type="presParOf" srcId="{BF42A0F5-12CE-4D35-8915-CB7EE0C625E8}" destId="{C053B98D-7D7C-43EA-A5EC-4265C03618DE}" srcOrd="0" destOrd="0" presId="urn:microsoft.com/office/officeart/2005/8/layout/process5"/>
    <dgm:cxn modelId="{89BAB15B-030E-4845-8E4E-8B48CD6B8284}" type="presParOf" srcId="{BF42A0F5-12CE-4D35-8915-CB7EE0C625E8}" destId="{B946ED7D-D954-4F8B-BBFF-5EA3207BE9F6}" srcOrd="1" destOrd="0" presId="urn:microsoft.com/office/officeart/2005/8/layout/process5"/>
    <dgm:cxn modelId="{4FFDBC29-E7C8-4616-9F24-3C1B39C9D10B}" type="presParOf" srcId="{B946ED7D-D954-4F8B-BBFF-5EA3207BE9F6}" destId="{88D4F211-E709-4CBB-8023-9CDB11A34569}" srcOrd="0" destOrd="0" presId="urn:microsoft.com/office/officeart/2005/8/layout/process5"/>
    <dgm:cxn modelId="{A035755E-304F-4EAB-9DCD-5DE2B064D9C7}" type="presParOf" srcId="{BF42A0F5-12CE-4D35-8915-CB7EE0C625E8}" destId="{B86B54C9-2638-4C5C-AF9D-E6F051648C2E}" srcOrd="2" destOrd="0" presId="urn:microsoft.com/office/officeart/2005/8/layout/process5"/>
    <dgm:cxn modelId="{F52F0D11-6D0B-450B-8280-0868393078E5}" type="presParOf" srcId="{BF42A0F5-12CE-4D35-8915-CB7EE0C625E8}" destId="{64D1B094-E7EE-4DA4-AA51-C416B4AC4AB8}" srcOrd="3" destOrd="0" presId="urn:microsoft.com/office/officeart/2005/8/layout/process5"/>
    <dgm:cxn modelId="{590EA39D-4F8C-4E96-A486-4069D5B6962B}" type="presParOf" srcId="{64D1B094-E7EE-4DA4-AA51-C416B4AC4AB8}" destId="{65930282-7FA6-4AEB-93D1-4F303F17FCE5}" srcOrd="0" destOrd="0" presId="urn:microsoft.com/office/officeart/2005/8/layout/process5"/>
    <dgm:cxn modelId="{FC78337B-E901-486E-8527-95898D1C309C}" type="presParOf" srcId="{BF42A0F5-12CE-4D35-8915-CB7EE0C625E8}" destId="{01EB9937-4C62-42A2-ABCE-9FA542E53119}" srcOrd="4" destOrd="0" presId="urn:microsoft.com/office/officeart/2005/8/layout/process5"/>
    <dgm:cxn modelId="{B839808A-13DB-49BF-B4CE-5F94640E0CF3}" type="presParOf" srcId="{BF42A0F5-12CE-4D35-8915-CB7EE0C625E8}" destId="{8E706D4F-3ACC-4E49-AA6C-1DB045A24143}" srcOrd="5" destOrd="0" presId="urn:microsoft.com/office/officeart/2005/8/layout/process5"/>
    <dgm:cxn modelId="{3FFA8338-DC00-4A0B-A09B-20D2061DC710}" type="presParOf" srcId="{8E706D4F-3ACC-4E49-AA6C-1DB045A24143}" destId="{8BADFDD1-AC21-4C65-A663-0713DDCBD3F0}" srcOrd="0" destOrd="0" presId="urn:microsoft.com/office/officeart/2005/8/layout/process5"/>
    <dgm:cxn modelId="{F13B4A21-2D07-4E26-A624-82FD061ABC3A}" type="presParOf" srcId="{BF42A0F5-12CE-4D35-8915-CB7EE0C625E8}" destId="{591B2646-3BC8-4DBC-A478-A57FC43B13F8}" srcOrd="6" destOrd="0" presId="urn:microsoft.com/office/officeart/2005/8/layout/process5"/>
    <dgm:cxn modelId="{B667EA59-09F3-4A49-952E-EDB2034923DF}" type="presParOf" srcId="{BF42A0F5-12CE-4D35-8915-CB7EE0C625E8}" destId="{E0A605FB-13C4-453A-B0FC-8AD4026529E0}" srcOrd="7" destOrd="0" presId="urn:microsoft.com/office/officeart/2005/8/layout/process5"/>
    <dgm:cxn modelId="{050E5FF2-4DD1-40BC-96BE-353AD37D4D06}" type="presParOf" srcId="{E0A605FB-13C4-453A-B0FC-8AD4026529E0}" destId="{BD8C7D78-196B-4EA0-9322-403CA0C83311}" srcOrd="0" destOrd="0" presId="urn:microsoft.com/office/officeart/2005/8/layout/process5"/>
    <dgm:cxn modelId="{CE9CD1FE-0838-4212-A168-76CC87B2BB51}" type="presParOf" srcId="{BF42A0F5-12CE-4D35-8915-CB7EE0C625E8}" destId="{6625441B-B136-490B-8F7F-FE2799083013}"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1">
  <dgm:title val=""/>
  <dgm:desc val=""/>
  <dgm:catLst>
    <dgm:cat type="relationship" pri="107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1">
  <dgm:title val=""/>
  <dgm:desc val=""/>
  <dgm:catLst>
    <dgm:cat type="hierarchy" pri="4000"/>
    <dgm:cat type="list" pri="24000"/>
    <dgm:cat type="relationship" pri="104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7"/>
            <a:ext cx="7772400" cy="181452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7</a:t>
            </a:r>
            <a:r>
              <a:rPr lang="kk-KZ" dirty="0" smtClean="0"/>
              <a:t>-дәріс </a:t>
            </a:r>
            <a:r>
              <a:rPr lang="kk-KZ" dirty="0" smtClean="0"/>
              <a:t>Қақтығыс тудыруға бейім адамдардың психологиялық ерекшеліктері. </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just">
              <a:buNone/>
            </a:pPr>
            <a:r>
              <a:rPr lang="ru-RU" dirty="0" err="1">
                <a:solidFill>
                  <a:schemeClr val="tx1"/>
                </a:solidFill>
                <a:latin typeface="Times New Roman" pitchFamily="18" charset="0"/>
                <a:cs typeface="Times New Roman" pitchFamily="18" charset="0"/>
              </a:rPr>
              <a:t>Өз іс-әрекетін </a:t>
            </a:r>
            <a:r>
              <a:rPr lang="ru-RU" dirty="0">
                <a:solidFill>
                  <a:schemeClr val="tx1"/>
                </a:solidFill>
                <a:latin typeface="Times New Roman" pitchFamily="18" charset="0"/>
                <a:cs typeface="Times New Roman" pitchFamily="18" charset="0"/>
              </a:rPr>
              <a:t>де, </a:t>
            </a:r>
            <a:r>
              <a:rPr lang="ru-RU" dirty="0" err="1">
                <a:solidFill>
                  <a:schemeClr val="tx1"/>
                </a:solidFill>
                <a:latin typeface="Times New Roman" pitchFamily="18" charset="0"/>
                <a:cs typeface="Times New Roman" pitchFamily="18" charset="0"/>
              </a:rPr>
              <a:t>қарама-қарсы жағын </a:t>
            </a:r>
            <a:r>
              <a:rPr lang="ru-RU" dirty="0">
                <a:solidFill>
                  <a:schemeClr val="tx1"/>
                </a:solidFill>
                <a:latin typeface="Times New Roman" pitchFamily="18" charset="0"/>
                <a:cs typeface="Times New Roman" pitchFamily="18" charset="0"/>
              </a:rPr>
              <a:t>да </a:t>
            </a:r>
            <a:r>
              <a:rPr lang="ru-RU" dirty="0" err="1">
                <a:solidFill>
                  <a:schemeClr val="tx1"/>
                </a:solidFill>
                <a:latin typeface="Times New Roman" pitchFamily="18" charset="0"/>
                <a:cs typeface="Times New Roman" pitchFamily="18" charset="0"/>
              </a:rPr>
              <a:t>алдын</a:t>
            </a:r>
            <a:r>
              <a:rPr lang="ru-RU" dirty="0">
                <a:solidFill>
                  <a:schemeClr val="tx1"/>
                </a:solidFill>
                <a:latin typeface="Times New Roman" pitchFamily="18" charset="0"/>
                <a:cs typeface="Times New Roman" pitchFamily="18" charset="0"/>
              </a:rPr>
              <a:t> ала </a:t>
            </a:r>
            <a:r>
              <a:rPr lang="ru-RU" dirty="0" err="1">
                <a:solidFill>
                  <a:schemeClr val="tx1"/>
                </a:solidFill>
                <a:latin typeface="Times New Roman" pitchFamily="18" charset="0"/>
                <a:cs typeface="Times New Roman" pitchFamily="18" charset="0"/>
              </a:rPr>
              <a:t>білу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қажет болатын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конфликттегі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әрекеттер </a:t>
            </a:r>
            <a:r>
              <a:rPr lang="ru-RU" b="1" dirty="0">
                <a:solidFill>
                  <a:schemeClr val="tx1"/>
                </a:solidFill>
                <a:latin typeface="Times New Roman" pitchFamily="18" charset="0"/>
                <a:cs typeface="Times New Roman" pitchFamily="18" charset="0"/>
              </a:rPr>
              <a:t>«</a:t>
            </a:r>
            <a:r>
              <a:rPr lang="ru-RU" b="1" dirty="0" err="1">
                <a:solidFill>
                  <a:schemeClr val="tx1"/>
                </a:solidFill>
                <a:latin typeface="Times New Roman" pitchFamily="18" charset="0"/>
                <a:cs typeface="Times New Roman" pitchFamily="18" charset="0"/>
              </a:rPr>
              <a:t>рефлексиялық ойындар</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аталады</a:t>
            </a:r>
            <a:r>
              <a:rPr lang="ru-RU" dirty="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marL="0" indent="0" algn="just">
              <a:buNone/>
            </a:pPr>
            <a:r>
              <a:rPr lang="ru-RU" b="1" i="1" dirty="0" err="1">
                <a:solidFill>
                  <a:schemeClr val="tx1"/>
                </a:solidFill>
                <a:latin typeface="Times New Roman" pitchFamily="18" charset="0"/>
                <a:cs typeface="Times New Roman" pitchFamily="18" charset="0"/>
              </a:rPr>
              <a:t>Рефлексиялық ойындарға бірнеше</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әдістер кіреді</a:t>
            </a:r>
            <a:r>
              <a:rPr lang="ru-RU" b="1" i="1"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1) </a:t>
            </a:r>
            <a:r>
              <a:rPr lang="ru-RU" b="1" dirty="0" err="1">
                <a:solidFill>
                  <a:schemeClr val="tx1"/>
                </a:solidFill>
                <a:latin typeface="Times New Roman" pitchFamily="18" charset="0"/>
                <a:cs typeface="Times New Roman" pitchFamily="18" charset="0"/>
              </a:rPr>
              <a:t>рефлексиялық бақылау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субъектінің </a:t>
            </a:r>
            <a:r>
              <a:rPr lang="ru-RU" dirty="0">
                <a:solidFill>
                  <a:schemeClr val="tx1"/>
                </a:solidFill>
                <a:latin typeface="Times New Roman" pitchFamily="18" charset="0"/>
                <a:cs typeface="Times New Roman" pitchFamily="18" charset="0"/>
              </a:rPr>
              <a:t>осы </a:t>
            </a:r>
            <a:r>
              <a:rPr lang="ru-RU" dirty="0" err="1">
                <a:solidFill>
                  <a:schemeClr val="tx1"/>
                </a:solidFill>
                <a:latin typeface="Times New Roman" pitchFamily="18" charset="0"/>
                <a:cs typeface="Times New Roman" pitchFamily="18" charset="0"/>
              </a:rPr>
              <a:t>субъектіге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 үшін негіздерді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қарсыласқа беруге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 жасауы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2) </a:t>
            </a:r>
            <a:r>
              <a:rPr lang="ru-RU" b="1" dirty="0" err="1">
                <a:solidFill>
                  <a:schemeClr val="tx1"/>
                </a:solidFill>
                <a:latin typeface="Times New Roman" pitchFamily="18" charset="0"/>
                <a:cs typeface="Times New Roman" pitchFamily="18" charset="0"/>
              </a:rPr>
              <a:t>рефлексиялық болжау</a:t>
            </a:r>
            <a:r>
              <a:rPr lang="ru-RU" b="1" dirty="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қарама-қарсы жанжалдасушы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тараптың мінез-құлқын болжау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әрекеті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3) </a:t>
            </a:r>
            <a:r>
              <a:rPr lang="ru-RU" b="1" dirty="0" err="1">
                <a:solidFill>
                  <a:schemeClr val="tx1"/>
                </a:solidFill>
                <a:latin typeface="Times New Roman" pitchFamily="18" charset="0"/>
                <a:cs typeface="Times New Roman" pitchFamily="18" charset="0"/>
              </a:rPr>
              <a:t>рефлексиялық қорғаныс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толық жоғалтпайтын жанжалды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нұсқасын ерте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дайындау</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a:latin typeface="Times New Roman" pitchFamily="18" charset="0"/>
                <a:cs typeface="Times New Roman" pitchFamily="18" charset="0"/>
              </a:rPr>
              <a:t>Қақтығыстарды шешудің </a:t>
            </a:r>
            <a:r>
              <a:rPr lang="ru-RU" b="1" i="1" dirty="0">
                <a:latin typeface="Times New Roman" pitchFamily="18" charset="0"/>
                <a:cs typeface="Times New Roman" pitchFamily="18" charset="0"/>
              </a:rPr>
              <a:t>бес </a:t>
            </a:r>
            <a:r>
              <a:rPr lang="ru-RU" b="1" i="1" dirty="0" err="1">
                <a:latin typeface="Times New Roman" pitchFamily="18" charset="0"/>
                <a:cs typeface="Times New Roman" pitchFamily="18" charset="0"/>
              </a:rPr>
              <a:t>қадамы</a:t>
            </a:r>
            <a:r>
              <a:rPr lang="ru-RU" b="1" i="1" dirty="0">
                <a:latin typeface="Times New Roman" pitchFamily="18" charset="0"/>
                <a:cs typeface="Times New Roman" pitchFamily="18" charset="0"/>
              </a:rPr>
              <a:t>:</a:t>
            </a:r>
            <a:endParaRPr lang="ru-RU" dirty="0"/>
          </a:p>
        </p:txBody>
      </p:sp>
      <p:graphicFrame>
        <p:nvGraphicFramePr>
          <p:cNvPr id="4" name="Объект 5"/>
          <p:cNvGraphicFramePr>
            <a:graphicFrameLocks noGrp="1"/>
          </p:cNvGraphicFramePr>
          <p:nvPr>
            <p:ph idx="1"/>
            <p:extLst>
              <p:ext uri="{D42A27DB-BD31-4B8C-83A1-F6EECF244321}">
                <p14:modId xmlns:p14="http://schemas.microsoft.com/office/powerpoint/2010/main" xmlns="" val="6706333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Autofit/>
          </a:bodyPr>
          <a:lstStyle/>
          <a:p>
            <a:r>
              <a:rPr lang="ru-RU" sz="2800" b="1" i="1" dirty="0">
                <a:latin typeface="Times New Roman" pitchFamily="18" charset="0"/>
                <a:cs typeface="Times New Roman" pitchFamily="18" charset="0"/>
              </a:rPr>
              <a:t/>
            </a:r>
            <a:br>
              <a:rPr lang="ru-RU" sz="2800" b="1" i="1" dirty="0">
                <a:latin typeface="Times New Roman" pitchFamily="18" charset="0"/>
                <a:cs typeface="Times New Roman" pitchFamily="18" charset="0"/>
              </a:rPr>
            </a:br>
            <a:r>
              <a:rPr lang="ru-RU" sz="2800" b="1" i="1" dirty="0" err="1">
                <a:latin typeface="Times New Roman" pitchFamily="18" charset="0"/>
                <a:cs typeface="Times New Roman" pitchFamily="18" charset="0"/>
              </a:rPr>
              <a:t>Қақтығыстағы мінез-құлықтың үш негізгі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моделі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және субъектілердің сәйкес түрлері </a:t>
            </a:r>
            <a:r>
              <a:rPr lang="ru-RU" sz="2800" b="1" i="1" dirty="0">
                <a:latin typeface="Times New Roman" pitchFamily="18" charset="0"/>
                <a:cs typeface="Times New Roman" pitchFamily="18" charset="0"/>
              </a:rPr>
              <a:t>бар.</a:t>
            </a:r>
            <a:br>
              <a:rPr lang="ru-RU" sz="2800" b="1" i="1" dirty="0">
                <a:latin typeface="Times New Roman" pitchFamily="18" charset="0"/>
                <a:cs typeface="Times New Roman" pitchFamily="18" charset="0"/>
              </a:rPr>
            </a:br>
            <a:endParaRPr lang="ru-RU" sz="2800" dirty="0"/>
          </a:p>
        </p:txBody>
      </p:sp>
      <p:sp>
        <p:nvSpPr>
          <p:cNvPr id="4" name="Содержимое 3"/>
          <p:cNvSpPr>
            <a:spLocks noGrp="1"/>
          </p:cNvSpPr>
          <p:nvPr>
            <p:ph idx="1"/>
          </p:nvPr>
        </p:nvSpPr>
        <p:spPr>
          <a:xfrm>
            <a:off x="457200" y="1600200"/>
            <a:ext cx="8229600" cy="363791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1600" dirty="0">
                <a:latin typeface="Times New Roman" pitchFamily="18" charset="0"/>
                <a:cs typeface="Times New Roman" pitchFamily="18" charset="0"/>
              </a:rPr>
              <a:t>1.</a:t>
            </a:r>
            <a:r>
              <a:rPr lang="ru-RU" sz="1600" b="1" dirty="0" err="1">
                <a:latin typeface="Times New Roman" pitchFamily="18" charset="0"/>
                <a:cs typeface="Times New Roman" pitchFamily="18" charset="0"/>
              </a:rPr>
              <a:t>Деструктивті</a:t>
            </a:r>
            <a:r>
              <a:rPr lang="ru-RU" sz="1600" b="1" dirty="0">
                <a:latin typeface="Times New Roman" pitchFamily="18" charset="0"/>
                <a:cs typeface="Times New Roman" pitchFamily="18" charset="0"/>
              </a:rPr>
              <a:t> тип </a:t>
            </a:r>
            <a:r>
              <a:rPr lang="ru-RU" sz="1600" dirty="0" err="1">
                <a:latin typeface="Times New Roman" pitchFamily="18" charset="0"/>
                <a:cs typeface="Times New Roman" pitchFamily="18" charset="0"/>
              </a:rPr>
              <a:t>қақтығысты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ашуға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үнемі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әзірлікпен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сипатталады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ымыраға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келуге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бейім</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емес</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жауды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толығымен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арналған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Күнделікті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өмірде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эгоист, </a:t>
            </a:r>
            <a:r>
              <a:rPr lang="ru-RU" sz="1600" dirty="0" err="1">
                <a:latin typeface="Times New Roman" pitchFamily="18" charset="0"/>
                <a:cs typeface="Times New Roman" pitchFamily="18" charset="0"/>
              </a:rPr>
              <a:t>жанжалдар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жанжалдардың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қоздырғышы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мекемеде</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клюузник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көпшілікте</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тәртіпсіздіктер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деструктивті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әрекеттердің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бастамашысы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мемлекетаралық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деңгейде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мұндай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қақтығыс</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әрекетінің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милитаристік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державалар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әртүрлі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экстремистік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ұйымдар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болып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табылады</a:t>
            </a:r>
            <a:r>
              <a:rPr lang="ru-RU"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2. </a:t>
            </a:r>
            <a:r>
              <a:rPr lang="ru-RU" sz="1600" b="1" dirty="0" err="1">
                <a:latin typeface="Times New Roman" pitchFamily="18" charset="0"/>
                <a:cs typeface="Times New Roman" pitchFamily="18" charset="0"/>
              </a:rPr>
              <a:t>Конформистік</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типтегі</a:t>
            </a:r>
            <a:r>
              <a:rPr lang="ru-RU" sz="1600" b="1"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енжар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күресті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жалғастырудан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гөрі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берілуді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жөн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көреді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Бұл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қауіпті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өйткені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басқа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адамдардың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агрессивті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ұмтылыстарын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объективті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түрде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ынталандырады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дәлірек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айтсақ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қоздырады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көмектеседі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Бірақ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егер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арасындағы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қарама-қайшылықтар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ұсақ-түйек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сипатта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болса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онда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ымыраға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келу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жанжалды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болдырмаудың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шешудің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жақсы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тәсілі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болса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да </a:t>
            </a:r>
            <a:r>
              <a:rPr lang="ru-RU" sz="1600" dirty="0" err="1">
                <a:latin typeface="Times New Roman" pitchFamily="18" charset="0"/>
                <a:cs typeface="Times New Roman" pitchFamily="18" charset="0"/>
              </a:rPr>
              <a:t>оң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рөл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атқара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алады</a:t>
            </a:r>
            <a:r>
              <a:rPr lang="ru-RU"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3. </a:t>
            </a:r>
            <a:r>
              <a:rPr lang="ru-RU" sz="1600" b="1" dirty="0" err="1">
                <a:latin typeface="Times New Roman" pitchFamily="18" charset="0"/>
                <a:cs typeface="Times New Roman" pitchFamily="18" charset="0"/>
              </a:rPr>
              <a:t>Конструктивті</a:t>
            </a:r>
            <a:r>
              <a:rPr lang="ru-RU" sz="1600" b="1" dirty="0">
                <a:latin typeface="Times New Roman" pitchFamily="18" charset="0"/>
                <a:cs typeface="Times New Roman" pitchFamily="18" charset="0"/>
              </a:rPr>
              <a:t> тип </a:t>
            </a:r>
            <a:r>
              <a:rPr lang="ru-RU" sz="1600" dirty="0" err="1">
                <a:latin typeface="Times New Roman" pitchFamily="18" charset="0"/>
                <a:cs typeface="Times New Roman" pitchFamily="18" charset="0"/>
              </a:rPr>
              <a:t>қақтығысты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сөндіруге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жаққа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қолайлы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шешім</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табуға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ұмтылады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өзара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мүдделерді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қанағаттандыру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нұсқаларын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іздейді</a:t>
            </a:r>
            <a:r>
              <a:rPr lang="ru-RU" sz="1600" dirty="0">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ru-RU" sz="2800" b="1" i="1" dirty="0" err="1">
                <a:solidFill>
                  <a:schemeClr val="tx1"/>
                </a:solidFill>
                <a:latin typeface="Times New Roman" pitchFamily="18" charset="0"/>
                <a:cs typeface="Times New Roman" pitchFamily="18" charset="0"/>
              </a:rPr>
              <a:t>Қақтығыс жағдайындағы мінез-құлықтың </a:t>
            </a:r>
            <a:r>
              <a:rPr lang="ru-RU" sz="2800" b="1" i="1" dirty="0">
                <a:solidFill>
                  <a:schemeClr val="tx1"/>
                </a:solidFill>
                <a:latin typeface="Times New Roman" pitchFamily="18" charset="0"/>
                <a:cs typeface="Times New Roman" pitchFamily="18" charset="0"/>
              </a:rPr>
              <a:t>бес </a:t>
            </a:r>
            <a:r>
              <a:rPr lang="ru-RU" sz="2800" b="1" i="1" dirty="0" err="1">
                <a:solidFill>
                  <a:schemeClr val="tx1"/>
                </a:solidFill>
                <a:latin typeface="Times New Roman" pitchFamily="18" charset="0"/>
                <a:cs typeface="Times New Roman" pitchFamily="18" charset="0"/>
              </a:rPr>
              <a:t>негізгі</a:t>
            </a:r>
            <a:r>
              <a:rPr lang="ru-RU" sz="2800" b="1" i="1" dirty="0">
                <a:solidFill>
                  <a:schemeClr val="tx1"/>
                </a:solidFill>
                <a:latin typeface="Times New Roman" pitchFamily="18" charset="0"/>
                <a:cs typeface="Times New Roman" pitchFamily="18" charset="0"/>
              </a:rPr>
              <a:t> </a:t>
            </a:r>
            <a:r>
              <a:rPr lang="ru-RU" sz="2800" b="1" i="1" dirty="0" err="1">
                <a:solidFill>
                  <a:schemeClr val="tx1"/>
                </a:solidFill>
                <a:latin typeface="Times New Roman" pitchFamily="18" charset="0"/>
                <a:cs typeface="Times New Roman" pitchFamily="18" charset="0"/>
              </a:rPr>
              <a:t>стратегиясы</a:t>
            </a:r>
            <a:r>
              <a:rPr lang="ru-RU" sz="2800" b="1" i="1" dirty="0">
                <a:solidFill>
                  <a:schemeClr val="tx1"/>
                </a:solidFill>
                <a:latin typeface="Times New Roman" pitchFamily="18" charset="0"/>
                <a:cs typeface="Times New Roman" pitchFamily="18" charset="0"/>
              </a:rPr>
              <a:t> бар.</a:t>
            </a:r>
            <a:endParaRPr lang="ru-RU" sz="2800" dirty="0"/>
          </a:p>
        </p:txBody>
      </p:sp>
      <p:sp>
        <p:nvSpPr>
          <p:cNvPr id="3" name="Содержимое 2"/>
          <p:cNvSpPr>
            <a:spLocks noGrp="1"/>
          </p:cNvSpPr>
          <p:nvPr>
            <p:ph idx="1"/>
          </p:nvPr>
        </p:nvSpPr>
        <p:spPr/>
        <p:txBody>
          <a:bodyPr>
            <a:normAutofit fontScale="55000" lnSpcReduction="20000"/>
          </a:bodyPr>
          <a:lstStyle/>
          <a:p>
            <a:pPr marL="0" indent="0" algn="just">
              <a:buNone/>
            </a:pPr>
            <a:r>
              <a:rPr lang="ru-RU" b="1" dirty="0">
                <a:solidFill>
                  <a:schemeClr val="tx1"/>
                </a:solidFill>
                <a:latin typeface="Times New Roman" pitchFamily="18" charset="0"/>
                <a:cs typeface="Times New Roman" pitchFamily="18" charset="0"/>
              </a:rPr>
              <a:t>1. </a:t>
            </a:r>
            <a:r>
              <a:rPr lang="ru-RU" b="1" dirty="0" err="1">
                <a:solidFill>
                  <a:schemeClr val="tx1"/>
                </a:solidFill>
                <a:latin typeface="Times New Roman" pitchFamily="18" charset="0"/>
                <a:cs typeface="Times New Roman" pitchFamily="18" charset="0"/>
              </a:rPr>
              <a:t>Табандылық (мәжбүрлеу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стратегияны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ұстанатын 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жағдайда өз көзқарасын қабылдауға мәжбүрлеуге тырысады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басқалардың пікірлері</a:t>
            </a:r>
            <a:r>
              <a:rPr lang="ru-RU" dirty="0">
                <a:solidFill>
                  <a:schemeClr val="tx1"/>
                </a:solidFill>
                <a:latin typeface="Times New Roman" pitchFamily="18" charset="0"/>
                <a:cs typeface="Times New Roman" pitchFamily="18" charset="0"/>
              </a:rPr>
              <a:t> мен </a:t>
            </a:r>
            <a:r>
              <a:rPr lang="ru-RU" dirty="0" err="1">
                <a:solidFill>
                  <a:schemeClr val="tx1"/>
                </a:solidFill>
                <a:latin typeface="Times New Roman" pitchFamily="18" charset="0"/>
                <a:cs typeface="Times New Roman" pitchFamily="18" charset="0"/>
              </a:rPr>
              <a:t>мүдделері қызықтырмайды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2. Кету (</a:t>
            </a:r>
            <a:r>
              <a:rPr lang="ru-RU" b="1" dirty="0" err="1">
                <a:solidFill>
                  <a:schemeClr val="tx1"/>
                </a:solidFill>
                <a:latin typeface="Times New Roman" pitchFamily="18" charset="0"/>
                <a:cs typeface="Times New Roman" pitchFamily="18" charset="0"/>
              </a:rPr>
              <a:t>жалтару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стратегияны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ұстанған адам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құтылуға ұмтылады.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Мұндай мінез-құлық, 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келіспеушілік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тақырыбы адам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үлкен құндылық болмаса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 өздігінен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сирек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бәрібір 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қақтығысты өнімді 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жағдайлар болмаса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орынды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 , </a:t>
            </a:r>
            <a:r>
              <a:rPr lang="ru-RU" dirty="0" err="1">
                <a:solidFill>
                  <a:schemeClr val="tx1"/>
                </a:solidFill>
                <a:latin typeface="Times New Roman" pitchFamily="18" charset="0"/>
                <a:cs typeface="Times New Roman" pitchFamily="18" charset="0"/>
              </a:rPr>
              <a:t>бірақ біраз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уақыттан кейін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пайда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стратегия </a:t>
            </a:r>
            <a:r>
              <a:rPr lang="ru-RU" dirty="0" err="1">
                <a:solidFill>
                  <a:schemeClr val="tx1"/>
                </a:solidFill>
                <a:latin typeface="Times New Roman" pitchFamily="18" charset="0"/>
                <a:cs typeface="Times New Roman" pitchFamily="18" charset="0"/>
              </a:rPr>
              <a:t>шындыққа жанаспайтын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қақтығыстар кезінде</a:t>
            </a:r>
            <a:r>
              <a:rPr lang="ru-RU" dirty="0">
                <a:solidFill>
                  <a:schemeClr val="tx1"/>
                </a:solidFill>
                <a:latin typeface="Times New Roman" pitchFamily="18" charset="0"/>
                <a:cs typeface="Times New Roman" pitchFamily="18" charset="0"/>
              </a:rPr>
              <a:t> де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3. </a:t>
            </a:r>
            <a:r>
              <a:rPr lang="ru-RU" b="1" dirty="0" err="1">
                <a:solidFill>
                  <a:schemeClr val="tx1"/>
                </a:solidFill>
                <a:latin typeface="Times New Roman" pitchFamily="18" charset="0"/>
                <a:cs typeface="Times New Roman" pitchFamily="18" charset="0"/>
              </a:rPr>
              <a:t>Бейімделу</a:t>
            </a:r>
            <a:r>
              <a:rPr lang="ru-RU" b="1" dirty="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комплаенс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адамның өз мүдделерінен </a:t>
            </a:r>
            <a:r>
              <a:rPr lang="ru-RU" dirty="0">
                <a:solidFill>
                  <a:schemeClr val="tx1"/>
                </a:solidFill>
                <a:latin typeface="Times New Roman" pitchFamily="18" charset="0"/>
                <a:cs typeface="Times New Roman" pitchFamily="18" charset="0"/>
              </a:rPr>
              <a:t>бас </a:t>
            </a:r>
            <a:r>
              <a:rPr lang="ru-RU" dirty="0" err="1">
                <a:solidFill>
                  <a:schemeClr val="tx1"/>
                </a:solidFill>
                <a:latin typeface="Times New Roman" pitchFamily="18" charset="0"/>
                <a:cs typeface="Times New Roman" pitchFamily="18" charset="0"/>
              </a:rPr>
              <a:t>тартуын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басқаға құрбан етуге</a:t>
            </a:r>
            <a:r>
              <a:rPr lang="ru-RU" dirty="0">
                <a:solidFill>
                  <a:schemeClr val="tx1"/>
                </a:solidFill>
                <a:latin typeface="Times New Roman" pitchFamily="18" charset="0"/>
                <a:cs typeface="Times New Roman" pitchFamily="18" charset="0"/>
              </a:rPr>
              <a:t>, оны жарты </a:t>
            </a:r>
            <a:r>
              <a:rPr lang="ru-RU" dirty="0" err="1">
                <a:solidFill>
                  <a:schemeClr val="tx1"/>
                </a:solidFill>
                <a:latin typeface="Times New Roman" pitchFamily="18" charset="0"/>
                <a:cs typeface="Times New Roman" pitchFamily="18" charset="0"/>
              </a:rPr>
              <a:t>жолда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 алуға дайындығын білдіреді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4. </a:t>
            </a:r>
            <a:r>
              <a:rPr lang="ru-RU" b="1" dirty="0" err="1">
                <a:solidFill>
                  <a:schemeClr val="tx1"/>
                </a:solidFill>
                <a:latin typeface="Times New Roman" pitchFamily="18" charset="0"/>
                <a:cs typeface="Times New Roman" pitchFamily="18" charset="0"/>
              </a:rPr>
              <a:t>Ымыраға келу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стиль </a:t>
            </a:r>
            <a:r>
              <a:rPr lang="ru-RU" dirty="0" err="1">
                <a:solidFill>
                  <a:schemeClr val="tx1"/>
                </a:solidFill>
                <a:latin typeface="Times New Roman" pitchFamily="18" charset="0"/>
                <a:cs typeface="Times New Roman" pitchFamily="18" charset="0"/>
              </a:rPr>
              <a:t>екінші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тараптың көзқарасын қабылдаумен сипатталады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белгілі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дәрежеде ғана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Қолайлы шешімді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іздеу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өзара жеңілдіктер арқылы жүзеге асырылады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5. </a:t>
            </a:r>
            <a:r>
              <a:rPr lang="ru-RU" b="1" dirty="0" err="1">
                <a:solidFill>
                  <a:schemeClr val="tx1"/>
                </a:solidFill>
                <a:latin typeface="Times New Roman" pitchFamily="18" charset="0"/>
                <a:cs typeface="Times New Roman" pitchFamily="18" charset="0"/>
              </a:rPr>
              <a:t>Ынтымақтастық </a:t>
            </a:r>
            <a:r>
              <a:rPr lang="ru-RU" b="1" dirty="0">
                <a:solidFill>
                  <a:schemeClr val="tx1"/>
                </a:solidFill>
                <a:latin typeface="Times New Roman" pitchFamily="18" charset="0"/>
                <a:cs typeface="Times New Roman" pitchFamily="18" charset="0"/>
              </a:rPr>
              <a:t>(</a:t>
            </a:r>
            <a:r>
              <a:rPr lang="ru-RU" b="1" dirty="0" err="1">
                <a:solidFill>
                  <a:schemeClr val="tx1"/>
                </a:solidFill>
                <a:latin typeface="Times New Roman" pitchFamily="18" charset="0"/>
                <a:cs typeface="Times New Roman" pitchFamily="18" charset="0"/>
              </a:rPr>
              <a:t>проблеманы</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шешу</a:t>
            </a:r>
            <a:r>
              <a:rPr lang="ru-RU" b="1" dirty="0">
                <a:solidFill>
                  <a:schemeClr val="tx1"/>
                </a:solidFill>
                <a:latin typeface="Times New Roman" pitchFamily="18" charset="0"/>
                <a:cs typeface="Times New Roman" pitchFamily="18" charset="0"/>
              </a:rPr>
              <a:t>).</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стиль </a:t>
            </a:r>
            <a:r>
              <a:rPr lang="ru-RU" dirty="0" err="1">
                <a:solidFill>
                  <a:schemeClr val="tx1"/>
                </a:solidFill>
                <a:latin typeface="Times New Roman" pitchFamily="18" charset="0"/>
                <a:cs typeface="Times New Roman" pitchFamily="18" charset="0"/>
              </a:rPr>
              <a:t>қақтығысқа қатысушы тараптардың пікір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алшақтығы зиялы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адамдардың ненің дұрыс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ненің бұрыс екендігі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туралы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ойлары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болуының сөзсіз нәтижесі екеніне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негізделген</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r>
              <a:rPr lang="ru-RU" b="1" i="1" dirty="0" err="1">
                <a:latin typeface="Times New Roman" pitchFamily="18" charset="0"/>
                <a:cs typeface="Times New Roman" pitchFamily="18" charset="0"/>
              </a:rPr>
              <a:t>Қақтығыс кезінде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ойлаушы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және сезімтал</a:t>
            </a:r>
            <a:r>
              <a:rPr lang="ru-RU" b="1" i="1" dirty="0">
                <a:latin typeface="Times New Roman" pitchFamily="18" charset="0"/>
                <a:cs typeface="Times New Roman" pitchFamily="18" charset="0"/>
              </a:rPr>
              <a:t> тип </a:t>
            </a:r>
            <a:r>
              <a:rPr lang="ru-RU" b="1" i="1" dirty="0" err="1">
                <a:latin typeface="Times New Roman" pitchFamily="18" charset="0"/>
                <a:cs typeface="Times New Roman" pitchFamily="18" charset="0"/>
              </a:rPr>
              <a:t>өзін қалай ұстайды</a:t>
            </a:r>
            <a:r>
              <a:rPr lang="ru-RU" b="1" i="1" dirty="0">
                <a:latin typeface="Times New Roman" pitchFamily="18" charset="0"/>
                <a:cs typeface="Times New Roman" pitchFamily="18" charset="0"/>
              </a:rPr>
              <a:t>?</a:t>
            </a:r>
            <a:endParaRPr lang="ru-RU" dirty="0"/>
          </a:p>
        </p:txBody>
      </p:sp>
      <p:sp>
        <p:nvSpPr>
          <p:cNvPr id="3" name="Содержимое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0" indent="0" algn="just">
              <a:buNone/>
            </a:pPr>
            <a:r>
              <a:rPr lang="ru-RU" dirty="0" err="1">
                <a:solidFill>
                  <a:schemeClr val="tx1"/>
                </a:solidFill>
                <a:latin typeface="Times New Roman" pitchFamily="18" charset="0"/>
                <a:cs typeface="Times New Roman" pitchFamily="18" charset="0"/>
              </a:rPr>
              <a:t>Қақтығыстарды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арналған </a:t>
            </a:r>
            <a:r>
              <a:rPr lang="ru-RU" dirty="0">
                <a:solidFill>
                  <a:schemeClr val="tx1"/>
                </a:solidFill>
                <a:latin typeface="Times New Roman" pitchFamily="18" charset="0"/>
                <a:cs typeface="Times New Roman" pitchFamily="18" charset="0"/>
              </a:rPr>
              <a:t>ҚЫСҚА ҰСЫНЫСТАР</a:t>
            </a:r>
          </a:p>
          <a:p>
            <a:pPr marL="0" indent="0" algn="just">
              <a:buNone/>
            </a:pPr>
            <a:r>
              <a:rPr lang="ru-RU" b="1" dirty="0" err="1">
                <a:solidFill>
                  <a:schemeClr val="tx1"/>
                </a:solidFill>
                <a:latin typeface="Times New Roman" pitchFamily="18" charset="0"/>
                <a:cs typeface="Times New Roman" pitchFamily="18" charset="0"/>
              </a:rPr>
              <a:t>Экстраверттер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E). </a:t>
            </a:r>
            <a:r>
              <a:rPr lang="ru-RU" dirty="0" err="1">
                <a:solidFill>
                  <a:schemeClr val="tx1"/>
                </a:solidFill>
                <a:latin typeface="Times New Roman" pitchFamily="18" charset="0"/>
                <a:cs typeface="Times New Roman" pitchFamily="18" charset="0"/>
              </a:rPr>
              <a:t>Тоқта, қараңыз және тыңдаңыз.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Бәлкім,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тоқтамай сөйлессеңіз, 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шығудың жолы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табылады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шығарсыз.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ең қиын нәрсе, бәлкім, бұл жағдайда ең қажет нәрсе, атап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айтқанда, басқа адамның көзқарасын тыңдау.</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Интроверттер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I). </a:t>
            </a:r>
            <a:r>
              <a:rPr lang="ru-RU" dirty="0" err="1">
                <a:solidFill>
                  <a:schemeClr val="tx1"/>
                </a:solidFill>
                <a:latin typeface="Times New Roman" pitchFamily="18" charset="0"/>
                <a:cs typeface="Times New Roman" pitchFamily="18" charset="0"/>
              </a:rPr>
              <a:t>Өз пікіріңізді білдіріңіз.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көбінесе өте қиын және шамадан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көрінуі мүмкін болғанымен, басқа адамның сізді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еститініне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болғанша өз көзқарасыңызды, мүмкін 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бірнеше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айтуыңыз керек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Қақтығысқа келетін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болсақ, қауіпсіз жақта </a:t>
            </a:r>
            <a:r>
              <a:rPr lang="ru-RU" dirty="0">
                <a:solidFill>
                  <a:schemeClr val="tx1"/>
                </a:solidFill>
                <a:latin typeface="Times New Roman" pitchFamily="18" charset="0"/>
                <a:cs typeface="Times New Roman" pitchFamily="18" charset="0"/>
              </a:rPr>
              <a:t>болу </a:t>
            </a:r>
            <a:r>
              <a:rPr lang="ru-RU" dirty="0" err="1">
                <a:solidFill>
                  <a:schemeClr val="tx1"/>
                </a:solidFill>
                <a:latin typeface="Times New Roman" pitchFamily="18" charset="0"/>
                <a:cs typeface="Times New Roman" pitchFamily="18" charset="0"/>
              </a:rPr>
              <a:t>күнә 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отырғаныңыз басқа адамға жеткеніне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көз жеткізіңіз.</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Сенсорлық </a:t>
            </a:r>
            <a:r>
              <a:rPr lang="ru-RU" b="1" dirty="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C). </a:t>
            </a:r>
            <a:r>
              <a:rPr lang="ru-RU" dirty="0" err="1">
                <a:solidFill>
                  <a:schemeClr val="tx1"/>
                </a:solidFill>
                <a:latin typeface="Times New Roman" pitchFamily="18" charset="0"/>
                <a:cs typeface="Times New Roman" pitchFamily="18" charset="0"/>
              </a:rPr>
              <a:t>Қақтығыс фактілермен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шектелмейді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энергияны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ысырап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ету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көрініп, мәселенің мәнін жасырғанымен, 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ілеспе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жағдайларға назар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аударудың мағынасы </a:t>
            </a:r>
            <a:r>
              <a:rPr lang="ru-RU" dirty="0">
                <a:solidFill>
                  <a:schemeClr val="tx1"/>
                </a:solidFill>
                <a:latin typeface="Times New Roman" pitchFamily="18" charset="0"/>
                <a:cs typeface="Times New Roman" pitchFamily="18" charset="0"/>
              </a:rPr>
              <a:t>бар.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сізбен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келіспесе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не </a:t>
            </a:r>
            <a:r>
              <a:rPr lang="ru-RU" dirty="0" err="1">
                <a:solidFill>
                  <a:schemeClr val="tx1"/>
                </a:solidFill>
                <a:latin typeface="Times New Roman" pitchFamily="18" charset="0"/>
                <a:cs typeface="Times New Roman" pitchFamily="18" charset="0"/>
              </a:rPr>
              <a:t>айтса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сіздің назарыңызды қажет ететін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аспектілер</a:t>
            </a:r>
            <a:r>
              <a:rPr lang="ru-RU" dirty="0">
                <a:solidFill>
                  <a:schemeClr val="tx1"/>
                </a:solidFill>
                <a:latin typeface="Times New Roman" pitchFamily="18" charset="0"/>
                <a:cs typeface="Times New Roman" pitchFamily="18" charset="0"/>
              </a:rPr>
              <a:t> осы </a:t>
            </a:r>
            <a:r>
              <a:rPr lang="ru-RU" dirty="0" err="1">
                <a:solidFill>
                  <a:schemeClr val="tx1"/>
                </a:solidFill>
                <a:latin typeface="Times New Roman" pitchFamily="18" charset="0"/>
                <a:cs typeface="Times New Roman" pitchFamily="18" charset="0"/>
              </a:rPr>
              <a:t>жағдайдың шеңберінен тыс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29600" cy="4525963"/>
          </a:xfrm>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pPr marL="0" indent="0" algn="just">
              <a:buNone/>
            </a:pPr>
            <a:r>
              <a:rPr lang="ru-RU" b="1" dirty="0" err="1">
                <a:solidFill>
                  <a:schemeClr val="tx1"/>
                </a:solidFill>
                <a:latin typeface="Times New Roman" pitchFamily="18" charset="0"/>
                <a:cs typeface="Times New Roman" pitchFamily="18" charset="0"/>
              </a:rPr>
              <a:t>Интуитивтер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I). </a:t>
            </a:r>
            <a:r>
              <a:rPr lang="ru-RU" dirty="0" err="1">
                <a:solidFill>
                  <a:schemeClr val="tx1"/>
                </a:solidFill>
                <a:latin typeface="Times New Roman" pitchFamily="18" charset="0"/>
                <a:cs typeface="Times New Roman" pitchFamily="18" charset="0"/>
              </a:rPr>
              <a:t>Мәселеден қашпаңыз.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 туындаған кезде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үлкен суретпен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байланыстырғыңыз келеді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әрқашан пайдалы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әрқашан орынды</a:t>
            </a:r>
            <a:r>
              <a:rPr lang="ru-RU" dirty="0">
                <a:solidFill>
                  <a:schemeClr val="tx1"/>
                </a:solidFill>
                <a:latin typeface="Times New Roman" pitchFamily="18" charset="0"/>
                <a:cs typeface="Times New Roman" pitchFamily="18" charset="0"/>
              </a:rPr>
              <a:t> бола </a:t>
            </a:r>
            <a:r>
              <a:rPr lang="ru-RU" dirty="0" err="1">
                <a:solidFill>
                  <a:schemeClr val="tx1"/>
                </a:solidFill>
                <a:latin typeface="Times New Roman" pitchFamily="18" charset="0"/>
                <a:cs typeface="Times New Roman" pitchFamily="18" charset="0"/>
              </a:rPr>
              <a:t>бермейді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Берілген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жағдайдың ерекшеліктері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сырғып кетуі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 бұл шешімді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қиындатады.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Керісінше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қарапайым 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кеңірек мәселелерді шешуді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жеңілдетеді.</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Ойлау</a:t>
            </a:r>
            <a:r>
              <a:rPr lang="ru-RU" b="1" dirty="0">
                <a:solidFill>
                  <a:schemeClr val="tx1"/>
                </a:solidFill>
                <a:latin typeface="Times New Roman" pitchFamily="18" charset="0"/>
                <a:cs typeface="Times New Roman" pitchFamily="18" charset="0"/>
              </a:rPr>
              <a:t> (Ұ). </a:t>
            </a:r>
            <a:r>
              <a:rPr lang="ru-RU" dirty="0" err="1">
                <a:solidFill>
                  <a:schemeClr val="tx1"/>
                </a:solidFill>
                <a:latin typeface="Times New Roman" pitchFamily="18" charset="0"/>
                <a:cs typeface="Times New Roman" pitchFamily="18" charset="0"/>
              </a:rPr>
              <a:t>Кейбір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шынайы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эмоцияны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білдіруге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мүмкіндік беріңіз.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Жұмыста басқалар айқайлағанда,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дірілдейсіз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Сол</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құшақтағанда 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жылы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сезімдер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көрсеткенде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өзіңізді жайсыз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сезінесіз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мұның бәрі қақтығыстарды шешудің ажырамас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бөлігі болып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табылады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сезіміңізді білдіре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алмасаңыз, басқаларға </a:t>
            </a:r>
            <a:r>
              <a:rPr lang="ru-RU" dirty="0">
                <a:solidFill>
                  <a:schemeClr val="tx1"/>
                </a:solidFill>
                <a:latin typeface="Times New Roman" pitchFamily="18" charset="0"/>
                <a:cs typeface="Times New Roman" pitchFamily="18" charset="0"/>
              </a:rPr>
              <a:t>осы </a:t>
            </a:r>
            <a:r>
              <a:rPr lang="ru-RU" dirty="0" err="1">
                <a:solidFill>
                  <a:schemeClr val="tx1"/>
                </a:solidFill>
                <a:latin typeface="Times New Roman" pitchFamily="18" charset="0"/>
                <a:cs typeface="Times New Roman" pitchFamily="18" charset="0"/>
              </a:rPr>
              <a:t>мәселеде еркіндік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беріңіз</a:t>
            </a:r>
            <a:r>
              <a:rPr lang="ru-RU" dirty="0">
                <a:solidFill>
                  <a:schemeClr val="tx1"/>
                </a:solidFill>
                <a:latin typeface="Times New Roman" pitchFamily="18" charset="0"/>
                <a:cs typeface="Times New Roman" pitchFamily="18" charset="0"/>
              </a:rPr>
              <a:t>.</a:t>
            </a:r>
          </a:p>
          <a:p>
            <a:pPr marL="0" indent="0" algn="just">
              <a:buNone/>
            </a:pPr>
            <a:r>
              <a:rPr lang="ru-RU" b="1" dirty="0" err="1">
                <a:solidFill>
                  <a:schemeClr val="tx1"/>
                </a:solidFill>
                <a:latin typeface="Times New Roman" pitchFamily="18" charset="0"/>
                <a:cs typeface="Times New Roman" pitchFamily="18" charset="0"/>
              </a:rPr>
              <a:t>Сезім</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E). </a:t>
            </a:r>
            <a:r>
              <a:rPr lang="ru-RU" dirty="0">
                <a:solidFill>
                  <a:schemeClr val="tx1"/>
                </a:solidFill>
                <a:latin typeface="Times New Roman" pitchFamily="18" charset="0"/>
                <a:cs typeface="Times New Roman" pitchFamily="18" charset="0"/>
              </a:rPr>
              <a:t>Тура </a:t>
            </a:r>
            <a:r>
              <a:rPr lang="ru-RU" dirty="0" err="1">
                <a:solidFill>
                  <a:schemeClr val="tx1"/>
                </a:solidFill>
                <a:latin typeface="Times New Roman" pitchFamily="18" charset="0"/>
                <a:cs typeface="Times New Roman" pitchFamily="18" charset="0"/>
              </a:rPr>
              <a:t>болыңыз және қарсыласудан қорықпаңыз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Олай</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ойыңды айтсаң, дүниеде ештеңе болмайды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қатал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санайтын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нәрсені басқа 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міндетті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түрде қатал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қабылдамауы 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сіздің ашықтығыңызды мақұлдап, құрметтей 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эмоционалды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күйзелістерге бейім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болсаңыз,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кешірім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сұрамаңыз 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жеңіліс сезімімен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азаптамаңыз.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Сезімдерді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білдіру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 конструктивті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көшуді жеңілдетеді.</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Шешуші</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P).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дұрыс емессіз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Қанша қиын болса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жанжалдың шешілгенін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қаласаңыз,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сеніммен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қабылдауыңыз керек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Шешуші</a:t>
            </a:r>
            <a:r>
              <a:rPr lang="ru-RU"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P) </a:t>
            </a:r>
            <a:r>
              <a:rPr lang="ru-RU" dirty="0" err="1">
                <a:solidFill>
                  <a:schemeClr val="tx1"/>
                </a:solidFill>
                <a:latin typeface="Times New Roman" pitchFamily="18" charset="0"/>
                <a:cs typeface="Times New Roman" pitchFamily="18" charset="0"/>
              </a:rPr>
              <a:t>әлемді ақ-қарада көріп, ондағы барлық нәрсені дұрыс және бұрыс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бөледі.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Оларға қарама-қарсы көзқараспен келісу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қиынға соғады.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бәрінде өзін дұрыс санайтын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күресу өте қиын.</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Қабылдау </a:t>
            </a:r>
            <a:r>
              <a:rPr lang="ru-RU" b="1" dirty="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B). </a:t>
            </a:r>
            <a:r>
              <a:rPr lang="ru-RU" dirty="0" err="1">
                <a:solidFill>
                  <a:schemeClr val="tx1"/>
                </a:solidFill>
                <a:latin typeface="Times New Roman" pitchFamily="18" charset="0"/>
                <a:cs typeface="Times New Roman" pitchFamily="18" charset="0"/>
              </a:rPr>
              <a:t>Нақты позицияны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алыңыз.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Қабылдаушылар </a:t>
            </a:r>
            <a:r>
              <a:rPr lang="ru-RU" dirty="0">
                <a:solidFill>
                  <a:schemeClr val="tx1"/>
                </a:solidFill>
                <a:latin typeface="Times New Roman" pitchFamily="18" charset="0"/>
                <a:cs typeface="Times New Roman" pitchFamily="18" charset="0"/>
              </a:rPr>
              <a:t>(В)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екі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жақтан </a:t>
            </a:r>
            <a:r>
              <a:rPr lang="ru-RU" dirty="0">
                <a:solidFill>
                  <a:schemeClr val="tx1"/>
                </a:solidFill>
                <a:latin typeface="Times New Roman" pitchFamily="18" charset="0"/>
                <a:cs typeface="Times New Roman" pitchFamily="18" charset="0"/>
              </a:rPr>
              <a:t>да </a:t>
            </a:r>
            <a:r>
              <a:rPr lang="ru-RU" dirty="0" err="1">
                <a:solidFill>
                  <a:schemeClr val="tx1"/>
                </a:solidFill>
                <a:latin typeface="Times New Roman" pitchFamily="18" charset="0"/>
                <a:cs typeface="Times New Roman" pitchFamily="18" charset="0"/>
              </a:rPr>
              <a:t>пікірталасқа қатысады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өйткені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мәнінде екі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жақты 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шайтанның айласы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көрінеді.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Дегенмен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икемділік</a:t>
            </a:r>
            <a:r>
              <a:rPr lang="ru-RU" dirty="0">
                <a:solidFill>
                  <a:schemeClr val="tx1"/>
                </a:solidFill>
                <a:latin typeface="Times New Roman" pitchFamily="18" charset="0"/>
                <a:cs typeface="Times New Roman" pitchFamily="18" charset="0"/>
              </a:rPr>
              <a:t> пен </a:t>
            </a:r>
            <a:r>
              <a:rPr lang="ru-RU" dirty="0" err="1">
                <a:solidFill>
                  <a:schemeClr val="tx1"/>
                </a:solidFill>
                <a:latin typeface="Times New Roman" pitchFamily="18" charset="0"/>
                <a:cs typeface="Times New Roman" pitchFamily="18" charset="0"/>
              </a:rPr>
              <a:t>әртүрлі нәрселерді үйлестіре білу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көмектеспейді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қасиеттер 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күшейтуі 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нәрсеге шынымен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болсаңыз, позицияны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ұстаныңыз және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қорғаңыз</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30C0AC6-80F2-43E0-A36A-8FFDDF598262}"/>
              </a:ext>
            </a:extLst>
          </p:cNvPr>
          <p:cNvSpPr txBox="1"/>
          <p:nvPr/>
        </p:nvSpPr>
        <p:spPr>
          <a:xfrm>
            <a:off x="4570242" y="1281333"/>
            <a:ext cx="4573758" cy="4548553"/>
          </a:xfrm>
          <a:prstGeom prst="rect">
            <a:avLst/>
          </a:prstGeom>
          <a:noFill/>
        </p:spPr>
        <p:txBody>
          <a:bodyPr wrap="square">
            <a:spAutoFit/>
          </a:bodyPr>
          <a:lstStyle/>
          <a:p>
            <a:pPr>
              <a:lnSpc>
                <a:spcPct val="115000"/>
              </a:lnSpc>
              <a:spcAft>
                <a:spcPts val="600"/>
              </a:spcAft>
            </a:pP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Жанжалдағы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мінез-құлық</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кодексі</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Он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алты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ереже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Серіктеске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бу</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жіберіңіз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Одан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шағымдарды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тыныш</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негіздеуді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талап</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етіңіз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rPr>
              <a:t>3. </a:t>
            </a:r>
            <a:r>
              <a:rPr lang="ru-RU" sz="1350" dirty="0" err="1">
                <a:effectLst/>
                <a:latin typeface="Times New Roman" panose="02020603050405020304" pitchFamily="18" charset="0"/>
                <a:ea typeface="Calibri" panose="020F0502020204030204" pitchFamily="34" charset="0"/>
              </a:rPr>
              <a:t>Агрессияны</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күтпеген</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әдістермен</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түсіріңіз</a:t>
            </a:r>
            <a:endParaRPr lang="ru-RU" sz="1350" dirty="0">
              <a:effectLst/>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Оған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теріс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бермеңіз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бірақ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бұл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туралы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сөйлесіңіз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Қажетті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нәтижені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тұжырымдауды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сұраңыз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Клиентті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ойларын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білдіруге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шақырыңыз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Қалай</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болғанда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да,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серіктеске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бетіңізді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сақтаңыз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8.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сөздерінің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мағынасын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жаңғырық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ретінде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көрсетіңіз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ұнамсыз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rPr>
              <a:t>9. </a:t>
            </a:r>
            <a:r>
              <a:rPr lang="ru-RU" sz="1350" dirty="0" err="1">
                <a:effectLst/>
                <a:latin typeface="Times New Roman" panose="02020603050405020304" pitchFamily="18" charset="0"/>
                <a:ea typeface="Calibri" panose="020F0502020204030204" pitchFamily="34" charset="0"/>
              </a:rPr>
              <a:t>Пышақтың</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ұшында</a:t>
            </a:r>
            <a:r>
              <a:rPr lang="ru-RU" sz="1350" dirty="0">
                <a:effectLst/>
                <a:latin typeface="Times New Roman" panose="02020603050405020304" pitchFamily="18" charset="0"/>
                <a:ea typeface="Calibri" panose="020F0502020204030204" pitchFamily="34" charset="0"/>
              </a:rPr>
              <a:t> " </a:t>
            </a:r>
            <a:r>
              <a:rPr lang="ru-RU" sz="1350" dirty="0" err="1">
                <a:effectLst/>
                <a:latin typeface="Times New Roman" panose="02020603050405020304" pitchFamily="18" charset="0"/>
                <a:ea typeface="Calibri" panose="020F0502020204030204" pitchFamily="34" charset="0"/>
              </a:rPr>
              <a:t>тең</a:t>
            </a:r>
            <a:r>
              <a:rPr lang="ru-RU" sz="1350" dirty="0">
                <a:effectLst/>
                <a:latin typeface="Times New Roman" panose="02020603050405020304" pitchFamily="18" charset="0"/>
                <a:ea typeface="Calibri" panose="020F0502020204030204" pitchFamily="34" charset="0"/>
              </a:rPr>
              <a:t> " </a:t>
            </a:r>
            <a:r>
              <a:rPr lang="ru-RU" sz="1350" dirty="0" err="1">
                <a:effectLst/>
                <a:latin typeface="Times New Roman" panose="02020603050405020304" pitchFamily="18" charset="0"/>
                <a:ea typeface="Calibri" panose="020F0502020204030204" pitchFamily="34" charset="0"/>
              </a:rPr>
              <a:t>күйінде</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ұстаңыз</a:t>
            </a:r>
            <a:endParaRPr lang="ru-RU" sz="1350" dirty="0">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rPr>
              <a:t>10. </a:t>
            </a:r>
            <a:r>
              <a:rPr lang="ru-RU" sz="1350" dirty="0" err="1">
                <a:effectLst/>
                <a:latin typeface="Times New Roman" panose="02020603050405020304" pitchFamily="18" charset="0"/>
                <a:ea typeface="Calibri" panose="020F0502020204030204" pitchFamily="34" charset="0"/>
              </a:rPr>
              <a:t>Қорықпаңыз</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кешірім</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сұрауға</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егер</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сезінеді</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өз</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кінәсін</a:t>
            </a:r>
            <a:endParaRPr lang="ru-RU" sz="1350" dirty="0">
              <a:effectLst/>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rPr>
              <a:t>11. </a:t>
            </a:r>
            <a:r>
              <a:rPr lang="ru-RU" sz="1350" dirty="0" err="1">
                <a:effectLst/>
                <a:latin typeface="Times New Roman" panose="02020603050405020304" pitchFamily="18" charset="0"/>
                <a:ea typeface="Calibri" panose="020F0502020204030204" pitchFamily="34" charset="0"/>
              </a:rPr>
              <a:t>Ештеңе</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дәлелдеу</a:t>
            </a:r>
            <a:r>
              <a:rPr lang="ru-RU" sz="1350" dirty="0">
                <a:effectLst/>
                <a:latin typeface="Times New Roman" panose="02020603050405020304" pitchFamily="18" charset="0"/>
                <a:ea typeface="Calibri" panose="020F0502020204030204" pitchFamily="34" charset="0"/>
              </a:rPr>
              <a:t> керек </a:t>
            </a:r>
            <a:r>
              <a:rPr lang="ru-RU" sz="1350" dirty="0" err="1">
                <a:effectLst/>
                <a:latin typeface="Times New Roman" panose="02020603050405020304" pitchFamily="18" charset="0"/>
                <a:ea typeface="Calibri" panose="020F0502020204030204" pitchFamily="34" charset="0"/>
              </a:rPr>
              <a:t>деп</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ойлаймын</a:t>
            </a:r>
            <a:endParaRPr lang="ru-RU" sz="1350" dirty="0">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rPr>
              <a:t>12. </a:t>
            </a:r>
            <a:r>
              <a:rPr lang="ru-RU" sz="1350" dirty="0" err="1">
                <a:effectLst/>
                <a:latin typeface="Times New Roman" panose="02020603050405020304" pitchFamily="18" charset="0"/>
                <a:ea typeface="Calibri" panose="020F0502020204030204" pitchFamily="34" charset="0"/>
              </a:rPr>
              <a:t>Алдымен</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үндемеңіз</a:t>
            </a:r>
            <a:endParaRPr lang="ru-RU" sz="1350" dirty="0">
              <a:effectLst/>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13.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Қарсыластың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жағдайын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сипаттамаңыз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Кетерде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емес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хлопайте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есікпен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r>
              <a:rPr lang="ru-RU" sz="1350" dirty="0">
                <a:effectLst/>
                <a:latin typeface="Times New Roman" panose="02020603050405020304" pitchFamily="18" charset="0"/>
                <a:ea typeface="Calibri" panose="020F0502020204030204" pitchFamily="34" charset="0"/>
              </a:rPr>
              <a:t>15. </a:t>
            </a:r>
            <a:r>
              <a:rPr lang="ru-RU" sz="1350" dirty="0" err="1">
                <a:effectLst/>
                <a:latin typeface="Times New Roman" panose="02020603050405020304" pitchFamily="18" charset="0"/>
                <a:ea typeface="Calibri" panose="020F0502020204030204" pitchFamily="34" charset="0"/>
              </a:rPr>
              <a:t>Серіктес</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салқындаған</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кезде</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сөйлеңіз</a:t>
            </a:r>
            <a:endParaRPr lang="ru-RU" sz="1350" dirty="0">
              <a:latin typeface="Times New Roman" panose="02020603050405020304" pitchFamily="18" charset="0"/>
              <a:ea typeface="Calibri" panose="020F0502020204030204" pitchFamily="34" charset="0"/>
            </a:endParaRPr>
          </a:p>
          <a:p>
            <a:r>
              <a:rPr lang="ru-RU" sz="1350" dirty="0">
                <a:effectLst/>
                <a:latin typeface="Times New Roman" panose="02020603050405020304" pitchFamily="18" charset="0"/>
                <a:ea typeface="Calibri" panose="020F0502020204030204" pitchFamily="34" charset="0"/>
              </a:rPr>
              <a:t>16. </a:t>
            </a:r>
            <a:r>
              <a:rPr lang="ru-RU" sz="1350" dirty="0" err="1">
                <a:effectLst/>
                <a:latin typeface="Times New Roman" panose="02020603050405020304" pitchFamily="18" charset="0"/>
                <a:ea typeface="Calibri" panose="020F0502020204030204" pitchFamily="34" charset="0"/>
              </a:rPr>
              <a:t>Қарама-қайшылықты</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шешудің</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нәтижесіне</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қарамастан</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қарым-қатынасты</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бұзбауға</a:t>
            </a:r>
            <a:r>
              <a:rPr lang="ru-RU" sz="1350" dirty="0">
                <a:effectLst/>
                <a:latin typeface="Times New Roman" panose="02020603050405020304" pitchFamily="18" charset="0"/>
                <a:ea typeface="Calibri" panose="020F0502020204030204" pitchFamily="34" charset="0"/>
              </a:rPr>
              <a:t> </a:t>
            </a:r>
            <a:r>
              <a:rPr lang="ru-RU" sz="1350" dirty="0" err="1">
                <a:effectLst/>
                <a:latin typeface="Times New Roman" panose="02020603050405020304" pitchFamily="18" charset="0"/>
                <a:ea typeface="Calibri" panose="020F0502020204030204" pitchFamily="34" charset="0"/>
              </a:rPr>
              <a:t>тырысыңыз</a:t>
            </a:r>
            <a:endParaRPr lang="x-none" sz="1350" dirty="0"/>
          </a:p>
        </p:txBody>
      </p:sp>
      <p:sp>
        <p:nvSpPr>
          <p:cNvPr id="5" name="TextBox 4">
            <a:extLst>
              <a:ext uri="{FF2B5EF4-FFF2-40B4-BE49-F238E27FC236}">
                <a16:creationId xmlns:a16="http://schemas.microsoft.com/office/drawing/2014/main" xmlns="" id="{02FC7C83-A9D2-4E1B-A44B-E97740D7893A}"/>
              </a:ext>
            </a:extLst>
          </p:cNvPr>
          <p:cNvSpPr txBox="1"/>
          <p:nvPr/>
        </p:nvSpPr>
        <p:spPr>
          <a:xfrm>
            <a:off x="203103" y="1315260"/>
            <a:ext cx="4367140" cy="4261407"/>
          </a:xfrm>
          <a:prstGeom prst="rect">
            <a:avLst/>
          </a:prstGeom>
          <a:noFill/>
        </p:spPr>
        <p:txBody>
          <a:bodyPr wrap="square">
            <a:spAutoFit/>
          </a:bodyPr>
          <a:lstStyle/>
          <a:p>
            <a:pPr>
              <a:lnSpc>
                <a:spcPct val="115000"/>
              </a:lnSpc>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ЖАНЖАЛДАН ШЫҒУ... БҰҒАН ҚАЛАЙ ЖЕТУГЕ БОЛАДЫ?</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Мақсаттарға</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нақты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саналы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түрде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көшіңіз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Жанжалдың</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мақсаттары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әрдайым</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белгіленбейді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келісіледі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бірақ</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олар</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әрқашан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кем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дегенде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түсініледі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Кейде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олар</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түсінбейді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Бірақ</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егер</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оларға</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жетпесек</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қуанудың</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орнына</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қатты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ренжиміз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Мақсаттар</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әдетте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нақты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саны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шексіз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Сонымен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қатар</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қақтығыс</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жағдайында</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жүру</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керек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үш</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мақсат</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бар:</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Жанжалды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шешу</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яғни</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екі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жаққа</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да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сәйкес</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келетін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ішкі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шиеленісті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жеңілдететін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шешім</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табу.</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Сақтау</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абыройын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да,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содан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кейін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емес</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ұят</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болды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мінез-құлқы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ыңғайсыз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туындаған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сезім</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бұл</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шараны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өзін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ұсқынсыз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3.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Серіктеспен</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қарым-қатынасты</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жалғастыру</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Өйткені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сіз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оны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жауға"айналдырғыңыз</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x-none" sz="1350" dirty="0" err="1">
                <a:effectLst/>
                <a:latin typeface="Times New Roman" panose="02020603050405020304" pitchFamily="18" charset="0"/>
                <a:ea typeface="Calibri" panose="020F0502020204030204" pitchFamily="34" charset="0"/>
                <a:cs typeface="Times New Roman" panose="02020603050405020304" pitchFamily="18" charset="0"/>
              </a:rPr>
              <a:t>келмейді</a:t>
            </a:r>
            <a:r>
              <a:rPr lang="x-none"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2052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0EB369E-EA5A-4EA8-B038-7CFA6B62C36D}"/>
              </a:ext>
            </a:extLst>
          </p:cNvPr>
          <p:cNvSpPr txBox="1"/>
          <p:nvPr/>
        </p:nvSpPr>
        <p:spPr>
          <a:xfrm>
            <a:off x="1" y="857251"/>
            <a:ext cx="4370657" cy="4108817"/>
          </a:xfrm>
          <a:prstGeom prst="rect">
            <a:avLst/>
          </a:prstGeom>
          <a:solidFill>
            <a:schemeClr val="accent5">
              <a:lumMod val="40000"/>
              <a:lumOff val="60000"/>
            </a:schemeClr>
          </a:solidFill>
        </p:spPr>
        <p:txBody>
          <a:bodyPr wrap="square">
            <a:spAutoFit/>
          </a:bodyPr>
          <a:lstStyle/>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ЖАНЖАЛ ЖАҒДАЙЫНДАҒЫ 11 ТЫЙЫМ</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сыни</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бағалау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Оған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жаман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ниеттерді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жатқызыңыз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3.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Артықшылық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белгілерін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көрсету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Жауапкершілікті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клиентке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кінәлау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тағайындау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мүдделерін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елемеңіз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Барлығын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позициясынан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көріңіз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Серіктестің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еңбегі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үлесін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азайтыңыз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8.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еңбегін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асыра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айту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9.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Ашулану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айқайлау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шабуыл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жасау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10.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Ауырсыну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нүктелерін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парталардың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осал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жерлерін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түртіңіз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Серіктеске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көптеген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шағымдарды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түсіріңіз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DA7D2A3F-1562-426B-AEE1-39AEEA336F7F}"/>
              </a:ext>
            </a:extLst>
          </p:cNvPr>
          <p:cNvSpPr txBox="1"/>
          <p:nvPr/>
        </p:nvSpPr>
        <p:spPr>
          <a:xfrm>
            <a:off x="4386484" y="857250"/>
            <a:ext cx="4757516" cy="5201424"/>
          </a:xfrm>
          <a:prstGeom prst="rect">
            <a:avLst/>
          </a:prstGeom>
          <a:solidFill>
            <a:schemeClr val="accent6">
              <a:lumMod val="60000"/>
              <a:lumOff val="40000"/>
            </a:schemeClr>
          </a:solidFill>
        </p:spPr>
        <p:txBody>
          <a:bodyPr wrap="square">
            <a:spAutoFit/>
          </a:bodyPr>
          <a:lstStyle/>
          <a:p>
            <a:pPr algn="just">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Жанжалға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ұшыраған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адамның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он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типтік</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қателігі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көзқарасын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қорғайды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мәселені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қалай</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шешуге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болатынын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ойламайды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икемсіз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әрекет</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етеді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тактиканы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өзгерте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басқасына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3.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Келіспеушілікке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шыдамсыз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позицияға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ымыраға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стереотипті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ойлайды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қолданыстағы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нормалар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дәстүрлер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ережелер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шеңберіне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шешім</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қабылдауға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тырысады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мақсаттан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жанама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проблемадан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алшақтайды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шешімнің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ғана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жолын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баламасын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бірақ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әмбебаптығы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емес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пәндік</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салада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жұмыс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істейді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рефлексивті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талдай</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өзара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әрекеттесуге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көшеді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8.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Еркін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шығармашылық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полемикаға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кедергі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жасайды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идеяларды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қалыптастырады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тым</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сынға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ұшырайды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қорқынышты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күшейтеді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 б.</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9.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Қажет</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болмаса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пікірімен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келіседі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егер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мәселені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шешуден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бас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тартса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бейімделсе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кетсе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10.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Тәуекелден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қорқады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EE9242B1-1123-4220-A6B5-A2D0778E7264}"/>
              </a:ext>
            </a:extLst>
          </p:cNvPr>
          <p:cNvSpPr txBox="1"/>
          <p:nvPr/>
        </p:nvSpPr>
        <p:spPr>
          <a:xfrm>
            <a:off x="0" y="4966067"/>
            <a:ext cx="4572000" cy="970650"/>
          </a:xfrm>
          <a:prstGeom prst="rect">
            <a:avLst/>
          </a:prstGeom>
          <a:noFill/>
          <a:ln>
            <a:noFill/>
          </a:ln>
        </p:spPr>
        <p:txBody>
          <a:bodyPr wrap="square">
            <a:spAutoFit/>
          </a:bodyPr>
          <a:lstStyle/>
          <a:p>
            <a:pPr>
              <a:lnSpc>
                <a:spcPct val="107000"/>
              </a:lnSpc>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тұрғыдан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алғанда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жанжалдың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себептерін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жою</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қатысушылардың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мотивациясына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әсер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етумен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тығыз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байланысты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қарсы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тараптың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бастапқы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агрессивті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ниеттерін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жоятын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қарсы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уәждерді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ұсынуды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қамтиды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56119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a16="http://schemas.microsoft.com/office/drawing/2014/main" xmlns=""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343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41142" y="460719"/>
            <a:ext cx="5229665" cy="158812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buNone/>
            </a:pPr>
            <a:r>
              <a:rPr lang="ru-RU" sz="1800" dirty="0" err="1">
                <a:latin typeface="Times New Roman" pitchFamily="18" charset="0"/>
                <a:cs typeface="Times New Roman" pitchFamily="18" charset="0"/>
              </a:rPr>
              <a:t>Л.Козер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классификациясы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бойынша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қақтығыстар </a:t>
            </a:r>
            <a:r>
              <a:rPr lang="ru-RU" sz="1800" b="1" dirty="0" err="1">
                <a:latin typeface="Times New Roman" pitchFamily="18" charset="0"/>
                <a:cs typeface="Times New Roman" pitchFamily="18" charset="0"/>
              </a:rPr>
              <a:t>шынайы</a:t>
            </a:r>
            <a:endParaRPr lang="ru-RU" sz="1800" b="1" dirty="0">
              <a:latin typeface="Times New Roman" pitchFamily="18" charset="0"/>
              <a:cs typeface="Times New Roman" pitchFamily="18" charset="0"/>
            </a:endParaRPr>
          </a:p>
          <a:p>
            <a:pPr algn="just">
              <a:buNone/>
            </a:pPr>
            <a:r>
              <a:rPr lang="ru-RU" sz="1800" b="1" dirty="0">
                <a:latin typeface="Times New Roman" pitchFamily="18" charset="0"/>
                <a:cs typeface="Times New Roman" pitchFamily="18" charset="0"/>
              </a:rPr>
              <a:t>(</a:t>
            </a:r>
            <a:r>
              <a:rPr lang="ru-RU" sz="1800" b="1" dirty="0" err="1">
                <a:latin typeface="Times New Roman" pitchFamily="18" charset="0"/>
                <a:cs typeface="Times New Roman" pitchFamily="18" charset="0"/>
              </a:rPr>
              <a:t>объективті</a:t>
            </a:r>
            <a:r>
              <a:rPr lang="ru-RU" sz="1800" b="1" dirty="0">
                <a:latin typeface="Times New Roman" pitchFamily="18" charset="0"/>
                <a:cs typeface="Times New Roman" pitchFamily="18" charset="0"/>
              </a:rPr>
              <a:t>) </a:t>
            </a:r>
            <a:r>
              <a:rPr lang="ru-RU" sz="1800" dirty="0" err="1">
                <a:latin typeface="Times New Roman" pitchFamily="18" charset="0"/>
                <a:cs typeface="Times New Roman" pitchFamily="18" charset="0"/>
              </a:rPr>
              <a:t>немесе</a:t>
            </a:r>
            <a:r>
              <a:rPr lang="ru-RU" sz="1800" dirty="0">
                <a:latin typeface="Times New Roman" pitchFamily="18" charset="0"/>
                <a:cs typeface="Times New Roman" pitchFamily="18" charset="0"/>
              </a:rPr>
              <a:t> </a:t>
            </a:r>
            <a:r>
              <a:rPr lang="ru-RU" sz="1800" b="1" dirty="0" err="1">
                <a:latin typeface="Times New Roman" pitchFamily="18" charset="0"/>
                <a:cs typeface="Times New Roman" pitchFamily="18" charset="0"/>
              </a:rPr>
              <a:t>шынайы</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емес</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объективті</a:t>
            </a:r>
            <a:r>
              <a:rPr lang="ru-RU" sz="1800" b="1" dirty="0">
                <a:latin typeface="Times New Roman" pitchFamily="18" charset="0"/>
                <a:cs typeface="Times New Roman" pitchFamily="18" charset="0"/>
              </a:rPr>
              <a:t> </a:t>
            </a:r>
            <a:r>
              <a:rPr lang="ru-RU" sz="1800" b="1" dirty="0" err="1">
                <a:latin typeface="Times New Roman" pitchFamily="18" charset="0"/>
                <a:cs typeface="Times New Roman" pitchFamily="18" charset="0"/>
              </a:rPr>
              <a:t>емес</a:t>
            </a:r>
            <a:r>
              <a:rPr lang="ru-RU" sz="1800" b="1"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болуы</a:t>
            </a:r>
            <a:endParaRPr lang="ru-RU" sz="1800" dirty="0">
              <a:latin typeface="Times New Roman" pitchFamily="18" charset="0"/>
              <a:cs typeface="Times New Roman" pitchFamily="18" charset="0"/>
            </a:endParaRPr>
          </a:p>
          <a:p>
            <a:pPr algn="just">
              <a:buNone/>
            </a:pPr>
            <a:r>
              <a:rPr lang="ru-RU" sz="1800" dirty="0" err="1">
                <a:latin typeface="Times New Roman" pitchFamily="18" charset="0"/>
                <a:cs typeface="Times New Roman" pitchFamily="18" charset="0"/>
              </a:rPr>
              <a:t>мүмкін.</a:t>
            </a:r>
            <a:endParaRPr lang="ru-RU" sz="1800" dirty="0">
              <a:latin typeface="Times New Roman" pitchFamily="18" charset="0"/>
              <a:cs typeface="Times New Roman" pitchFamily="18" charset="0"/>
            </a:endParaRPr>
          </a:p>
        </p:txBody>
      </p:sp>
      <p:graphicFrame>
        <p:nvGraphicFramePr>
          <p:cNvPr id="5" name="Схема 4"/>
          <p:cNvGraphicFramePr/>
          <p:nvPr>
            <p:extLst>
              <p:ext uri="{D42A27DB-BD31-4B8C-83A1-F6EECF244321}">
                <p14:modId xmlns:p14="http://schemas.microsoft.com/office/powerpoint/2010/main" xmlns="" val="3045931389"/>
              </p:ext>
            </p:extLst>
          </p:nvPr>
        </p:nvGraphicFramePr>
        <p:xfrm>
          <a:off x="580292" y="2285991"/>
          <a:ext cx="7818120" cy="3667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ru-RU" sz="3100" b="1" dirty="0">
                <a:latin typeface="Times New Roman" pitchFamily="18" charset="0"/>
                <a:cs typeface="Times New Roman" pitchFamily="18" charset="0"/>
              </a:rPr>
              <a:t/>
            </a:r>
            <a:br>
              <a:rPr lang="ru-RU" sz="3100" b="1" dirty="0">
                <a:latin typeface="Times New Roman" pitchFamily="18" charset="0"/>
                <a:cs typeface="Times New Roman" pitchFamily="18" charset="0"/>
              </a:rPr>
            </a:br>
            <a:r>
              <a:rPr lang="ru-RU" sz="2200" b="1" dirty="0" err="1">
                <a:latin typeface="Times New Roman" pitchFamily="18" charset="0"/>
                <a:cs typeface="Times New Roman" pitchFamily="18" charset="0"/>
              </a:rPr>
              <a:t>Персоналды</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басқарудың тиімділігі</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ұйымдағы коммуникациялық процестердің тиімділігіне</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пропорционалды.Коммуникацияның келесі</a:t>
            </a:r>
            <a:r>
              <a:rPr lang="ru-RU" sz="2200" b="1" dirty="0">
                <a:latin typeface="Times New Roman" pitchFamily="18" charset="0"/>
                <a:cs typeface="Times New Roman" pitchFamily="18" charset="0"/>
              </a:rPr>
              <a:t> </a:t>
            </a:r>
            <a:r>
              <a:rPr lang="ru-RU" sz="2200" b="1" dirty="0" err="1">
                <a:latin typeface="Times New Roman" pitchFamily="18" charset="0"/>
                <a:cs typeface="Times New Roman" pitchFamily="18" charset="0"/>
              </a:rPr>
              <a:t>түрлері бөлінеді:</a:t>
            </a:r>
            <a:r>
              <a:rPr lang="ru-RU" sz="2200" b="1" dirty="0">
                <a:latin typeface="Times New Roman" pitchFamily="18" charset="0"/>
                <a:cs typeface="Times New Roman" pitchFamily="18" charset="0"/>
              </a:rPr>
              <a:t/>
            </a:r>
            <a:br>
              <a:rPr lang="ru-RU" sz="2200" b="1" dirty="0">
                <a:latin typeface="Times New Roman" pitchFamily="18" charset="0"/>
                <a:cs typeface="Times New Roman" pitchFamily="18" charset="0"/>
              </a:rPr>
            </a:br>
            <a:endParaRPr lang="ru-RU" sz="2200" dirty="0"/>
          </a:p>
        </p:txBody>
      </p:sp>
      <p:sp>
        <p:nvSpPr>
          <p:cNvPr id="3" name="Содержимое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lvl="0"/>
            <a:r>
              <a:rPr lang="ru-RU" b="1" dirty="0" err="1">
                <a:latin typeface="Times New Roman" pitchFamily="18" charset="0"/>
                <a:cs typeface="Times New Roman" pitchFamily="18" charset="0"/>
              </a:rPr>
              <a:t>Тұлғааралық қақтығыс.</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Бұл жанжалдың ең көп таралған түрі.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Ұйымдарда 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 түрде көрінеді.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Көптеген жетекшілер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 жалғыз себебі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кейіпкерлердің бір-біріне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ұқсамауы 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санайды</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Расында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мінездерінің, көзқарастарының, жүріс-тұрысының айырмашылығына 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бір-бірімен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 қиын адамдар</a:t>
            </a:r>
            <a:r>
              <a:rPr lang="ru-RU" dirty="0">
                <a:latin typeface="Times New Roman" pitchFamily="18" charset="0"/>
                <a:cs typeface="Times New Roman" pitchFamily="18" charset="0"/>
              </a:rPr>
              <a:t> бар. </a:t>
            </a:r>
          </a:p>
          <a:p>
            <a:r>
              <a:rPr lang="ru-RU" dirty="0" err="1">
                <a:latin typeface="Times New Roman" pitchFamily="18" charset="0"/>
                <a:cs typeface="Times New Roman" pitchFamily="18" charset="0"/>
              </a:rPr>
              <a:t>Көбінесе бұл шектеулі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 күрес: материалдық құндылықтар, өндіріс алаңдары, құрал-жабдықтарды пайдалану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уақыты, жұмыс күші және </a:t>
            </a:r>
            <a:r>
              <a:rPr lang="ru-RU" dirty="0">
                <a:latin typeface="Times New Roman" pitchFamily="18" charset="0"/>
                <a:cs typeface="Times New Roman" pitchFamily="18" charset="0"/>
              </a:rPr>
              <a:t>т.б. </a:t>
            </a:r>
            <a:r>
              <a:rPr lang="ru-RU" dirty="0" err="1">
                <a:latin typeface="Times New Roman" pitchFamily="18" charset="0"/>
                <a:cs typeface="Times New Roman" pitchFamily="18" charset="0"/>
              </a:rPr>
              <a:t>Әр 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басқаға 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өзіне қажет 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санайды</a:t>
            </a:r>
            <a:r>
              <a:rPr lang="ru-RU" dirty="0">
                <a:latin typeface="Times New Roman" pitchFamily="18" charset="0"/>
                <a:cs typeface="Times New Roman" pitchFamily="18" charset="0"/>
              </a:rPr>
              <a:t>.</a:t>
            </a:r>
          </a:p>
          <a:p>
            <a:pPr lvl="0"/>
            <a:endParaRPr lang="ru-RU" dirty="0">
              <a:latin typeface="Times New Roman" pitchFamily="18" charset="0"/>
              <a:cs typeface="Times New Roman" pitchFamily="18" charset="0"/>
            </a:endParaRPr>
          </a:p>
          <a:p>
            <a:endParaRPr lang="ru-RU"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33648"/>
            <a:ext cx="8229600" cy="5392517"/>
          </a:xfrm>
        </p:spPr>
        <p:style>
          <a:lnRef idx="2">
            <a:schemeClr val="accent6"/>
          </a:lnRef>
          <a:fillRef idx="1">
            <a:schemeClr val="lt1"/>
          </a:fillRef>
          <a:effectRef idx="0">
            <a:schemeClr val="accent6"/>
          </a:effectRef>
          <a:fontRef idx="minor">
            <a:schemeClr val="dk1"/>
          </a:fontRef>
        </p:style>
        <p:txBody>
          <a:bodyPr>
            <a:normAutofit lnSpcReduction="10000"/>
          </a:bodyPr>
          <a:lstStyle/>
          <a:p>
            <a:r>
              <a:rPr lang="ru-RU" b="1" dirty="0" err="1">
                <a:latin typeface="Times New Roman" pitchFamily="18" charset="0"/>
                <a:cs typeface="Times New Roman" pitchFamily="18" charset="0"/>
              </a:rPr>
              <a:t>Жеке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адам</a:t>
            </a:r>
            <a:r>
              <a:rPr lang="ru-RU" b="1" dirty="0">
                <a:latin typeface="Times New Roman" pitchFamily="18" charset="0"/>
                <a:cs typeface="Times New Roman" pitchFamily="18" charset="0"/>
              </a:rPr>
              <a:t> мен топ </a:t>
            </a:r>
            <a:r>
              <a:rPr lang="ru-RU" b="1" dirty="0" err="1">
                <a:latin typeface="Times New Roman" pitchFamily="18" charset="0"/>
                <a:cs typeface="Times New Roman" pitchFamily="18" charset="0"/>
              </a:rPr>
              <a:t>арасындағы қақтығыс</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Бейресми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өздерінің мінез-құлық және қарым-қатынас нормаларын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топтың әрбір мүшесі 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керек</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қабылданған нормалардан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ауытқуды жағымсыз құбылыс 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қарастырады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мен топ </a:t>
            </a:r>
            <a:r>
              <a:rPr lang="ru-RU" dirty="0" err="1">
                <a:latin typeface="Times New Roman" pitchFamily="18" charset="0"/>
                <a:cs typeface="Times New Roman" pitchFamily="18" charset="0"/>
              </a:rPr>
              <a:t>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қайшылық туындайды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 түрдегі тағы 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 тараған </a:t>
            </a:r>
            <a:r>
              <a:rPr lang="ru-RU" dirty="0">
                <a:latin typeface="Times New Roman" pitchFamily="18" charset="0"/>
                <a:cs typeface="Times New Roman" pitchFamily="18" charset="0"/>
              </a:rPr>
              <a:t>конфликт топ пен </a:t>
            </a:r>
            <a:r>
              <a:rPr lang="ru-RU" dirty="0" err="1">
                <a:latin typeface="Times New Roman" pitchFamily="18" charset="0"/>
                <a:cs typeface="Times New Roman" pitchFamily="18" charset="0"/>
              </a:rPr>
              <a:t>көшбасшы 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қақтығыстар авторитарлық басшылық стилінде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 қиын.</a:t>
            </a:r>
            <a:endParaRPr lang="ru-RU" dirty="0">
              <a:latin typeface="Times New Roman" pitchFamily="18" charset="0"/>
              <a:cs typeface="Times New Roman" pitchFamily="18" charset="0"/>
            </a:endParaRPr>
          </a:p>
          <a:p>
            <a:endParaRPr lang="ru-RU"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9296315"/>
              </p:ext>
            </p:extLst>
          </p:nvPr>
        </p:nvGraphicFramePr>
        <p:xfrm>
          <a:off x="457200" y="457201"/>
          <a:ext cx="8229600"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31148"/>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ru-RU" sz="3600" b="1" i="1" dirty="0">
                <a:latin typeface="Times New Roman" pitchFamily="18" charset="0"/>
                <a:cs typeface="Times New Roman" pitchFamily="18" charset="0"/>
              </a:rPr>
              <a:t/>
            </a:r>
            <a:br>
              <a:rPr lang="ru-RU" sz="3600" b="1" i="1" dirty="0">
                <a:latin typeface="Times New Roman" pitchFamily="18" charset="0"/>
                <a:cs typeface="Times New Roman" pitchFamily="18" charset="0"/>
              </a:rPr>
            </a:br>
            <a:r>
              <a:rPr lang="ru-RU" sz="3600" b="1" i="1" dirty="0" err="1">
                <a:latin typeface="Times New Roman" pitchFamily="18" charset="0"/>
                <a:cs typeface="Times New Roman" pitchFamily="18" charset="0"/>
              </a:rPr>
              <a:t>Топаралық қақтығыстар мыналармен</a:t>
            </a:r>
            <a:r>
              <a:rPr lang="ru-RU" sz="3600" b="1" i="1" dirty="0">
                <a:latin typeface="Times New Roman" pitchFamily="18" charset="0"/>
                <a:cs typeface="Times New Roman" pitchFamily="18" charset="0"/>
              </a:rPr>
              <a:t> </a:t>
            </a:r>
            <a:r>
              <a:rPr lang="ru-RU" sz="3600" b="1" i="1" dirty="0" err="1">
                <a:latin typeface="Times New Roman" pitchFamily="18" charset="0"/>
                <a:cs typeface="Times New Roman" pitchFamily="18" charset="0"/>
              </a:rPr>
              <a:t>бірге</a:t>
            </a:r>
            <a:r>
              <a:rPr lang="ru-RU" sz="3600" b="1" i="1" dirty="0">
                <a:latin typeface="Times New Roman" pitchFamily="18" charset="0"/>
                <a:cs typeface="Times New Roman" pitchFamily="18" charset="0"/>
              </a:rPr>
              <a:t> </a:t>
            </a:r>
            <a:r>
              <a:rPr lang="ru-RU" sz="3600" b="1" i="1" dirty="0" err="1">
                <a:latin typeface="Times New Roman" pitchFamily="18" charset="0"/>
                <a:cs typeface="Times New Roman" pitchFamily="18" charset="0"/>
              </a:rPr>
              <a:t>жүреді:</a:t>
            </a:r>
            <a:r>
              <a:rPr lang="ru-RU" b="1" i="1" dirty="0">
                <a:latin typeface="Times New Roman" pitchFamily="18" charset="0"/>
                <a:cs typeface="Times New Roman" pitchFamily="18" charset="0"/>
              </a:rPr>
              <a:t/>
            </a:r>
            <a:br>
              <a:rPr lang="ru-RU" b="1" i="1" dirty="0">
                <a:latin typeface="Times New Roman" pitchFamily="18" charset="0"/>
                <a:cs typeface="Times New Roman" pitchFamily="18" charset="0"/>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341473958"/>
              </p:ext>
            </p:extLst>
          </p:nvPr>
        </p:nvGraphicFramePr>
        <p:xfrm>
          <a:off x="457200" y="1423988"/>
          <a:ext cx="8229600" cy="4702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ru-RU" sz="3200" b="1" i="1" dirty="0" err="1">
                <a:solidFill>
                  <a:schemeClr val="tx1"/>
                </a:solidFill>
                <a:latin typeface="Times New Roman" pitchFamily="18" charset="0"/>
                <a:cs typeface="Times New Roman" pitchFamily="18" charset="0"/>
              </a:rPr>
              <a:t>Қақтығыстың басталуы</a:t>
            </a:r>
            <a:r>
              <a:rPr lang="ru-RU" sz="3200" b="1" i="1" dirty="0">
                <a:solidFill>
                  <a:schemeClr val="tx1"/>
                </a:solidFill>
                <a:latin typeface="Times New Roman" pitchFamily="18" charset="0"/>
                <a:cs typeface="Times New Roman" pitchFamily="18" charset="0"/>
              </a:rPr>
              <a:t>, кем </a:t>
            </a:r>
            <a:r>
              <a:rPr lang="ru-RU" sz="3200" b="1" i="1" dirty="0" err="1">
                <a:solidFill>
                  <a:schemeClr val="tx1"/>
                </a:solidFill>
                <a:latin typeface="Times New Roman" pitchFamily="18" charset="0"/>
                <a:cs typeface="Times New Roman" pitchFamily="18" charset="0"/>
              </a:rPr>
              <a:t>дегенде</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келесі</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шарттармен</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байланысты</a:t>
            </a:r>
            <a:r>
              <a:rPr lang="ru-RU" sz="3200" b="1" i="1" dirty="0">
                <a:solidFill>
                  <a:schemeClr val="tx1"/>
                </a:solidFill>
                <a:latin typeface="Times New Roman" pitchFamily="18" charset="0"/>
                <a:cs typeface="Times New Roman" pitchFamily="18" charset="0"/>
              </a:rPr>
              <a:t>:</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25545384"/>
              </p:ext>
            </p:extLst>
          </p:nvPr>
        </p:nvGraphicFramePr>
        <p:xfrm>
          <a:off x="457200" y="1500174"/>
          <a:ext cx="8229600" cy="4625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ru-RU" sz="3200" b="1" i="1" dirty="0" err="1">
                <a:latin typeface="Times New Roman" pitchFamily="18" charset="0"/>
                <a:cs typeface="Times New Roman" pitchFamily="18" charset="0"/>
              </a:rPr>
              <a:t>Ұйым үшін қақтығыстардың келесі</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негізгі</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функционалдық (оң</a:t>
            </a:r>
            <a:r>
              <a:rPr lang="ru-RU" sz="3200" b="1" i="1"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салдары</a:t>
            </a:r>
            <a:r>
              <a:rPr lang="ru-RU" sz="3200" b="1" i="1" dirty="0">
                <a:latin typeface="Times New Roman" pitchFamily="18" charset="0"/>
                <a:cs typeface="Times New Roman" pitchFamily="18" charset="0"/>
              </a:rPr>
              <a:t> бар:</a:t>
            </a:r>
            <a:endParaRPr lang="ru-RU" sz="3200" dirty="0"/>
          </a:p>
        </p:txBody>
      </p:sp>
      <p:sp>
        <p:nvSpPr>
          <p:cNvPr id="3" name="Содержимое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marL="0" indent="0" algn="just">
              <a:buNone/>
            </a:pPr>
            <a:r>
              <a:rPr lang="ru-RU" dirty="0" err="1">
                <a:solidFill>
                  <a:schemeClr val="tx1"/>
                </a:solidFill>
                <a:latin typeface="Times New Roman" pitchFamily="18" charset="0"/>
                <a:cs typeface="Times New Roman" pitchFamily="18" charset="0"/>
              </a:rPr>
              <a:t>1.Мәселе барлық тараптарға қолайлы жолмен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нәтижесінде 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өздері үшін маңызды мәселені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қатыстылығын сезінеді</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2. </a:t>
            </a:r>
            <a:r>
              <a:rPr lang="ru-RU" dirty="0" err="1">
                <a:solidFill>
                  <a:schemeClr val="tx1"/>
                </a:solidFill>
                <a:latin typeface="Times New Roman" pitchFamily="18" charset="0"/>
                <a:cs typeface="Times New Roman" pitchFamily="18" charset="0"/>
              </a:rPr>
              <a:t>Бірлескен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тезірек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жақсырақ орындалады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3.Тараптар </a:t>
            </a:r>
            <a:r>
              <a:rPr lang="ru-RU" dirty="0" err="1">
                <a:solidFill>
                  <a:schemeClr val="tx1"/>
                </a:solidFill>
                <a:latin typeface="Times New Roman" pitchFamily="18" charset="0"/>
                <a:cs typeface="Times New Roman" pitchFamily="18" charset="0"/>
              </a:rPr>
              <a:t>даулы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мәселелерді шешуде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ынтымақтастық тәжірибесін 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болашақта пайдалана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алады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4.Басшы мен </a:t>
            </a:r>
            <a:r>
              <a:rPr lang="ru-RU" dirty="0" err="1">
                <a:solidFill>
                  <a:schemeClr val="tx1"/>
                </a:solidFill>
                <a:latin typeface="Times New Roman" pitchFamily="18" charset="0"/>
                <a:cs typeface="Times New Roman" pitchFamily="18" charset="0"/>
              </a:rPr>
              <a:t>бағыныштылар арасындағы жанжалдарды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бағыну </a:t>
            </a:r>
            <a:r>
              <a:rPr lang="ru-RU" dirty="0">
                <a:solidFill>
                  <a:schemeClr val="tx1"/>
                </a:solidFill>
                <a:latin typeface="Times New Roman" pitchFamily="18" charset="0"/>
                <a:cs typeface="Times New Roman" pitchFamily="18" charset="0"/>
              </a:rPr>
              <a:t>синдромы»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аталатын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жоғары лауазымды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тұлғалардың пікірінен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ерекшеленетін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пікірін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ашық айтудан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қорқуды жояды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5.Адамдар </a:t>
            </a:r>
            <a:r>
              <a:rPr lang="ru-RU" dirty="0" err="1">
                <a:solidFill>
                  <a:schemeClr val="tx1"/>
                </a:solidFill>
                <a:latin typeface="Times New Roman" pitchFamily="18" charset="0"/>
                <a:cs typeface="Times New Roman" pitchFamily="18" charset="0"/>
              </a:rPr>
              <a:t>арасындағы жақсы қарым-қатынас</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6.Адамдар </a:t>
            </a:r>
            <a:r>
              <a:rPr lang="ru-RU" dirty="0" err="1">
                <a:solidFill>
                  <a:schemeClr val="tx1"/>
                </a:solidFill>
                <a:latin typeface="Times New Roman" pitchFamily="18" charset="0"/>
                <a:cs typeface="Times New Roman" pitchFamily="18" charset="0"/>
              </a:rPr>
              <a:t>келіспеушіліктердің болуын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жаман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салдарға әкелетін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жамандық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қарауды тоқтатады</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buNone/>
            </a:pPr>
            <a:r>
              <a:rPr lang="ru-RU" b="1" i="1" dirty="0" err="1">
                <a:solidFill>
                  <a:schemeClr val="tx1"/>
                </a:solidFill>
                <a:latin typeface="Times New Roman" pitchFamily="18" charset="0"/>
                <a:cs typeface="Times New Roman" pitchFamily="18" charset="0"/>
              </a:rPr>
              <a:t>Қақтығыстардың негізгі</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дисфункционалдық </a:t>
            </a:r>
            <a:r>
              <a:rPr lang="ru-RU" b="1" i="1" dirty="0">
                <a:solidFill>
                  <a:schemeClr val="tx1"/>
                </a:solidFill>
                <a:latin typeface="Times New Roman" pitchFamily="18" charset="0"/>
                <a:cs typeface="Times New Roman" pitchFamily="18" charset="0"/>
              </a:rPr>
              <a:t>(</a:t>
            </a:r>
            <a:r>
              <a:rPr lang="ru-RU" b="1" i="1" dirty="0" err="1">
                <a:solidFill>
                  <a:schemeClr val="tx1"/>
                </a:solidFill>
                <a:latin typeface="Times New Roman" pitchFamily="18" charset="0"/>
                <a:cs typeface="Times New Roman" pitchFamily="18" charset="0"/>
              </a:rPr>
              <a:t>теріс</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салдары</a:t>
            </a:r>
            <a:r>
              <a:rPr lang="ru-RU" b="1" i="1" dirty="0">
                <a:solidFill>
                  <a:schemeClr val="tx1"/>
                </a:solidFill>
                <a:latin typeface="Times New Roman" pitchFamily="18" charset="0"/>
                <a:cs typeface="Times New Roman" pitchFamily="18" charset="0"/>
              </a:rPr>
              <a:t>:</a:t>
            </a:r>
          </a:p>
          <a:p>
            <a:pPr marL="0" indent="0" algn="just">
              <a:buNone/>
            </a:pPr>
            <a:endParaRPr lang="en-US"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1. </a:t>
            </a:r>
            <a:r>
              <a:rPr lang="ru-RU" dirty="0" err="1">
                <a:solidFill>
                  <a:schemeClr val="tx1"/>
                </a:solidFill>
                <a:latin typeface="Times New Roman" pitchFamily="18" charset="0"/>
                <a:cs typeface="Times New Roman" pitchFamily="18" charset="0"/>
              </a:rPr>
              <a:t>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арасындағы өнімсіз, бәсекелестік қарым-қатынастар.</a:t>
            </a:r>
            <a:endParaRPr lang="ru-RU"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2. </a:t>
            </a:r>
            <a:r>
              <a:rPr lang="ru-RU" dirty="0" err="1">
                <a:solidFill>
                  <a:schemeClr val="tx1"/>
                </a:solidFill>
                <a:latin typeface="Times New Roman" pitchFamily="18" charset="0"/>
                <a:cs typeface="Times New Roman" pitchFamily="18" charset="0"/>
              </a:rPr>
              <a:t>Ынтымақтастыққа, жақсы қарым-қатынасқа ұмтылудың болмауы</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3. </a:t>
            </a:r>
            <a:r>
              <a:rPr lang="ru-RU" dirty="0" err="1">
                <a:solidFill>
                  <a:schemeClr val="tx1"/>
                </a:solidFill>
                <a:latin typeface="Times New Roman" pitchFamily="18" charset="0"/>
                <a:cs typeface="Times New Roman" pitchFamily="18" charset="0"/>
              </a:rPr>
              <a:t>Қарсы жақтың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жау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ретіндегі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ойы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сіздің позицияңыз </a:t>
            </a:r>
            <a:r>
              <a:rPr lang="ru-RU" dirty="0">
                <a:solidFill>
                  <a:schemeClr val="tx1"/>
                </a:solidFill>
                <a:latin typeface="Times New Roman" pitchFamily="18" charset="0"/>
                <a:cs typeface="Times New Roman" pitchFamily="18" charset="0"/>
              </a:rPr>
              <a:t>тек </a:t>
            </a:r>
            <a:r>
              <a:rPr lang="ru-RU" dirty="0" err="1">
                <a:solidFill>
                  <a:schemeClr val="tx1"/>
                </a:solidFill>
                <a:latin typeface="Times New Roman" pitchFamily="18" charset="0"/>
                <a:cs typeface="Times New Roman" pitchFamily="18" charset="0"/>
              </a:rPr>
              <a:t>оң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қарсыластың позициясы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теріс</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4. </a:t>
            </a:r>
            <a:r>
              <a:rPr lang="ru-RU" dirty="0" err="1">
                <a:solidFill>
                  <a:schemeClr val="tx1"/>
                </a:solidFill>
                <a:latin typeface="Times New Roman" pitchFamily="18" charset="0"/>
                <a:cs typeface="Times New Roman" pitchFamily="18" charset="0"/>
              </a:rPr>
              <a:t>Өндірістік мәселелерді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кедергі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келтіретін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қарама-қарсы жақпен әрекеттесуді азайту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толық тоқтату.</a:t>
            </a:r>
            <a:endParaRPr lang="ru-RU" dirty="0">
              <a:solidFill>
                <a:schemeClr val="tx1"/>
              </a:solidFill>
              <a:latin typeface="Times New Roman" pitchFamily="18" charset="0"/>
              <a:cs typeface="Times New Roman" pitchFamily="18" charset="0"/>
            </a:endParaRPr>
          </a:p>
          <a:p>
            <a:pPr marL="0" indent="0" algn="just">
              <a:buNone/>
            </a:pPr>
            <a:r>
              <a:rPr lang="ru-RU" dirty="0">
                <a:solidFill>
                  <a:schemeClr val="tx1"/>
                </a:solidFill>
                <a:latin typeface="Times New Roman" pitchFamily="18" charset="0"/>
                <a:cs typeface="Times New Roman" pitchFamily="18" charset="0"/>
              </a:rPr>
              <a:t>5. </a:t>
            </a:r>
            <a:r>
              <a:rPr lang="ru-RU" dirty="0" err="1">
                <a:solidFill>
                  <a:schemeClr val="tx1"/>
                </a:solidFill>
                <a:latin typeface="Times New Roman" pitchFamily="18" charset="0"/>
                <a:cs typeface="Times New Roman" pitchFamily="18" charset="0"/>
              </a:rPr>
              <a:t>Қақтығысты «жеңу» нақты мәселені шешуден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маңыздырақ деген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a:t>
            </a:r>
            <a:r>
              <a:rPr lang="ru-RU" dirty="0">
                <a:solidFill>
                  <a:schemeClr val="tx1"/>
                </a:solidFill>
                <a:latin typeface="Times New Roman" pitchFamily="18" charset="0"/>
                <a:cs typeface="Times New Roman" pitchFamily="18" charset="0"/>
              </a:rPr>
              <a:t>.</a:t>
            </a:r>
          </a:p>
          <a:p>
            <a:pPr marL="0" indent="0" algn="just">
              <a:buNone/>
            </a:pPr>
            <a:r>
              <a:rPr lang="ru-RU" dirty="0">
                <a:solidFill>
                  <a:schemeClr val="tx1"/>
                </a:solidFill>
                <a:latin typeface="Times New Roman" pitchFamily="18" charset="0"/>
                <a:cs typeface="Times New Roman" pitchFamily="18" charset="0"/>
              </a:rPr>
              <a:t>6. </a:t>
            </a:r>
            <a:r>
              <a:rPr lang="ru-RU" dirty="0" err="1">
                <a:solidFill>
                  <a:schemeClr val="tx1"/>
                </a:solidFill>
                <a:latin typeface="Times New Roman" pitchFamily="18" charset="0"/>
                <a:cs typeface="Times New Roman" pitchFamily="18" charset="0"/>
              </a:rPr>
              <a:t>Реніш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қанағаттанбау, жаман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көңіл-күй, кадрлардың ауысуы</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2483</Words>
  <Application>Microsoft Office PowerPoint</Application>
  <PresentationFormat>Экран (4:3)</PresentationFormat>
  <Paragraphs>142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7-дәріс Қақтығыс тудыруға бейім адамдардың психологиялық ерекшеліктері. </vt:lpstr>
      <vt:lpstr>Слайд 2</vt:lpstr>
      <vt:lpstr> Персоналды басқарудың тиімділігі ұйымдағы коммуникациялық процестердің тиімділігіне пропорционалды.Коммуникацияның келесі түрлері бөлінеді: </vt:lpstr>
      <vt:lpstr>Слайд 4</vt:lpstr>
      <vt:lpstr>Слайд 5</vt:lpstr>
      <vt:lpstr> Топаралық қақтығыстар мыналармен бірге жүреді: </vt:lpstr>
      <vt:lpstr>Қақтығыстың басталуы, кем дегенде, келесі шарттармен байланысты:</vt:lpstr>
      <vt:lpstr>Ұйым үшін қақтығыстардың келесі негізгі функционалдық (оң) салдары бар:</vt:lpstr>
      <vt:lpstr>Слайд 9</vt:lpstr>
      <vt:lpstr>Слайд 10</vt:lpstr>
      <vt:lpstr>Қақтығыстарды шешудің бес қадамы:</vt:lpstr>
      <vt:lpstr> Қақтығыстағы мінез-құлықтың үш негізгі моделі және субъектілердің сәйкес түрлері бар. </vt:lpstr>
      <vt:lpstr>Қақтығыс жағдайындағы мінез-құлықтың бес негізгі стратегиясы бар.</vt:lpstr>
      <vt:lpstr>Қақтығыс кезінде ойлаушы және сезімтал тип өзін қалай ұстайды?</vt:lpstr>
      <vt:lpstr>Слайд 15</vt:lpstr>
      <vt:lpstr>Слайд 16</vt:lpstr>
      <vt:lpstr>Слайд 17</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16</cp:revision>
  <dcterms:created xsi:type="dcterms:W3CDTF">2021-12-08T09:58:59Z</dcterms:created>
  <dcterms:modified xsi:type="dcterms:W3CDTF">2022-01-18T17:18:09Z</dcterms:modified>
</cp:coreProperties>
</file>